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2" r:id="rId2"/>
    <p:sldId id="303" r:id="rId3"/>
    <p:sldId id="304" r:id="rId4"/>
    <p:sldId id="307" r:id="rId5"/>
    <p:sldId id="308" r:id="rId6"/>
    <p:sldId id="273" r:id="rId7"/>
    <p:sldId id="344" r:id="rId8"/>
    <p:sldId id="258" r:id="rId9"/>
    <p:sldId id="267" r:id="rId10"/>
    <p:sldId id="311" r:id="rId11"/>
    <p:sldId id="313" r:id="rId12"/>
    <p:sldId id="314" r:id="rId13"/>
    <p:sldId id="315" r:id="rId14"/>
    <p:sldId id="312" r:id="rId15"/>
    <p:sldId id="323" r:id="rId16"/>
    <p:sldId id="322" r:id="rId17"/>
    <p:sldId id="316" r:id="rId18"/>
    <p:sldId id="317" r:id="rId19"/>
    <p:sldId id="341" r:id="rId20"/>
    <p:sldId id="345" r:id="rId21"/>
    <p:sldId id="342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292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  <a:srgbClr val="014D9B"/>
    <a:srgbClr val="FFCF00"/>
    <a:srgbClr val="EB0D0D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Uruguay\MT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05327279727463E-2"/>
          <c:y val="2.8424428966179659E-2"/>
          <c:w val="0.923233554355122"/>
          <c:h val="0.971575516040707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Hoja4!$B$20:$B$31</c:f>
              <c:strCache>
                <c:ptCount val="12"/>
                <c:pt idx="0">
                  <c:v>12 Construir un Estado democrático para el Buen Vivir</c:v>
                </c:pt>
                <c:pt idx="1">
                  <c:v>11 Establecer un sistema económico social, solidario y sostenible</c:v>
                </c:pt>
                <c:pt idx="2">
                  <c:v>10 Garantizar el acceso a la participación pública  y política</c:v>
                </c:pt>
                <c:pt idx="3">
                  <c:v>9 Garantizar la vigencia de los derechos y la justicia</c:v>
                </c:pt>
                <c:pt idx="4">
                  <c:v>8 Afirmar y fortalecer la identidad nacional, las identidades diversas, la plurinacionalidad y la interculturalidad</c:v>
                </c:pt>
                <c:pt idx="5">
                  <c:v>7 Construir y fortalecer espacios públicos, interculturales y de encuentro común</c:v>
                </c:pt>
                <c:pt idx="6">
                  <c:v>6 Garantizar el trabajo estable, justo y digno en su diversidad de formas</c:v>
                </c:pt>
                <c:pt idx="7">
                  <c:v>5 Garantizar la soberanía y la paz, e impulsar la inserción estratégica en el mundo y la integración Latinoamericana</c:v>
                </c:pt>
                <c:pt idx="8">
                  <c:v>4 Garantizar los derechos de la naturaleza y promover un ambiente sano y sustentable</c:v>
                </c:pt>
                <c:pt idx="9">
                  <c:v>3 Mejorar la calidad de vida de la población</c:v>
                </c:pt>
                <c:pt idx="10">
                  <c:v>2 Mejorar las capacidades y potencialidades de la ciudadanía</c:v>
                </c:pt>
                <c:pt idx="11">
                  <c:v>1 Auspiciar la igualdad, cohesión e integración social y territorial en la diversidad</c:v>
                </c:pt>
              </c:strCache>
            </c:strRef>
          </c:cat>
          <c:val>
            <c:numRef>
              <c:f>Hoja4!$D$20:$D$31</c:f>
              <c:numCache>
                <c:formatCode>0%</c:formatCode>
                <c:ptCount val="12"/>
                <c:pt idx="0">
                  <c:v>8.0000000000000016E-2</c:v>
                </c:pt>
                <c:pt idx="1">
                  <c:v>0.21000000000000002</c:v>
                </c:pt>
                <c:pt idx="2">
                  <c:v>1.0000000000000002E-2</c:v>
                </c:pt>
                <c:pt idx="3">
                  <c:v>5.000000000000001E-2</c:v>
                </c:pt>
                <c:pt idx="4">
                  <c:v>1.0000000000000002E-2</c:v>
                </c:pt>
                <c:pt idx="5">
                  <c:v>2.0000000000000004E-2</c:v>
                </c:pt>
                <c:pt idx="6">
                  <c:v>1.0000000000000002E-2</c:v>
                </c:pt>
                <c:pt idx="7">
                  <c:v>3.0000000000000006E-2</c:v>
                </c:pt>
                <c:pt idx="8">
                  <c:v>0.24000000000000002</c:v>
                </c:pt>
                <c:pt idx="9">
                  <c:v>0.17</c:v>
                </c:pt>
                <c:pt idx="10">
                  <c:v>6.0000000000000012E-2</c:v>
                </c:pt>
                <c:pt idx="1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715520"/>
        <c:axId val="186725504"/>
      </c:barChart>
      <c:catAx>
        <c:axId val="186715520"/>
        <c:scaling>
          <c:orientation val="minMax"/>
        </c:scaling>
        <c:delete val="1"/>
        <c:axPos val="l"/>
        <c:majorTickMark val="out"/>
        <c:minorTickMark val="none"/>
        <c:tickLblPos val="none"/>
        <c:crossAx val="186725504"/>
        <c:crosses val="autoZero"/>
        <c:auto val="1"/>
        <c:lblAlgn val="ctr"/>
        <c:lblOffset val="100"/>
        <c:noMultiLvlLbl val="0"/>
      </c:catAx>
      <c:valAx>
        <c:axId val="186725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8671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1100B-1139-45C0-B8E4-4B244ADDB1A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9984D1-DA3A-4F3E-9A12-EABE7AA52A0F}">
      <dgm:prSet phldrT="[Texto]" custT="1"/>
      <dgm:spPr/>
      <dgm:t>
        <a:bodyPr/>
        <a:lstStyle/>
        <a:p>
          <a:r>
            <a:rPr lang="es-EC" sz="2800" b="1" dirty="0" smtClean="0"/>
            <a:t>Constitución de la República del Ecuador</a:t>
          </a:r>
          <a:endParaRPr lang="es-MX" sz="2800" b="1" dirty="0"/>
        </a:p>
      </dgm:t>
    </dgm:pt>
    <dgm:pt modelId="{10295548-EEAF-420D-8655-6EB4A4E7C498}" type="parTrans" cxnId="{EBA12802-9FF2-471D-B900-46B1F4D5C7C0}">
      <dgm:prSet/>
      <dgm:spPr/>
      <dgm:t>
        <a:bodyPr/>
        <a:lstStyle/>
        <a:p>
          <a:endParaRPr lang="es-MX"/>
        </a:p>
      </dgm:t>
    </dgm:pt>
    <dgm:pt modelId="{B3EFD45F-6227-4447-9D25-9CB6BF55B63D}" type="sibTrans" cxnId="{EBA12802-9FF2-471D-B900-46B1F4D5C7C0}">
      <dgm:prSet/>
      <dgm:spPr/>
      <dgm:t>
        <a:bodyPr/>
        <a:lstStyle/>
        <a:p>
          <a:endParaRPr lang="es-MX"/>
        </a:p>
      </dgm:t>
    </dgm:pt>
    <dgm:pt modelId="{FF9314B5-38F6-4983-A8D2-C9A30BC5D755}">
      <dgm:prSet phldrT="[Texto]" custT="1"/>
      <dgm:spPr/>
      <dgm:t>
        <a:bodyPr/>
        <a:lstStyle/>
        <a:p>
          <a:pPr algn="l"/>
          <a:r>
            <a:rPr lang="es-MX" sz="1800" b="1" dirty="0" smtClean="0"/>
            <a:t>Art. 3. Es deber primordial del Estado planificar el desarrollo nacional …</a:t>
          </a:r>
          <a:endParaRPr lang="es-MX" sz="1800" b="1" dirty="0"/>
        </a:p>
      </dgm:t>
    </dgm:pt>
    <dgm:pt modelId="{E4777B3A-088F-4E7A-95E1-9D361B0D7A00}" type="parTrans" cxnId="{E17DFCA4-69CD-4F00-AC49-0C3C5A8822DB}">
      <dgm:prSet/>
      <dgm:spPr/>
      <dgm:t>
        <a:bodyPr/>
        <a:lstStyle/>
        <a:p>
          <a:endParaRPr lang="es-MX"/>
        </a:p>
      </dgm:t>
    </dgm:pt>
    <dgm:pt modelId="{54F6DCF7-E5FF-4276-84E9-EDE8A39C5DD3}" type="sibTrans" cxnId="{E17DFCA4-69CD-4F00-AC49-0C3C5A8822DB}">
      <dgm:prSet/>
      <dgm:spPr/>
      <dgm:t>
        <a:bodyPr/>
        <a:lstStyle/>
        <a:p>
          <a:endParaRPr lang="es-MX"/>
        </a:p>
      </dgm:t>
    </dgm:pt>
    <dgm:pt modelId="{59A879BE-5594-4D49-BF63-4AE72FF831A2}">
      <dgm:prSet phldrT="[Texto]" custT="1"/>
      <dgm:spPr/>
      <dgm:t>
        <a:bodyPr/>
        <a:lstStyle/>
        <a:p>
          <a:pPr algn="l"/>
          <a:r>
            <a:rPr lang="es-MX" sz="1800" b="1" dirty="0" smtClean="0"/>
            <a:t>Art. 280.- EI Plan Nacional de Desarrollo es el  instrumento al que se sujetarán las políticas, programas y proyectos públicos; la programación y ejecución del presupuesto del Estado; y la inversión y la asignación de los recursos públicos…</a:t>
          </a:r>
          <a:endParaRPr lang="es-MX" sz="1800" b="1" dirty="0"/>
        </a:p>
      </dgm:t>
    </dgm:pt>
    <dgm:pt modelId="{11E313EF-2602-4D0C-A94F-B055734DDEB9}" type="parTrans" cxnId="{0C69D79D-1658-47C1-A23B-4E171B4D7395}">
      <dgm:prSet/>
      <dgm:spPr/>
      <dgm:t>
        <a:bodyPr/>
        <a:lstStyle/>
        <a:p>
          <a:endParaRPr lang="es-MX"/>
        </a:p>
      </dgm:t>
    </dgm:pt>
    <dgm:pt modelId="{B3CBA229-1C4C-4622-9E23-7C60BBA3E202}" type="sibTrans" cxnId="{0C69D79D-1658-47C1-A23B-4E171B4D7395}">
      <dgm:prSet/>
      <dgm:spPr/>
      <dgm:t>
        <a:bodyPr/>
        <a:lstStyle/>
        <a:p>
          <a:endParaRPr lang="es-MX"/>
        </a:p>
      </dgm:t>
    </dgm:pt>
    <dgm:pt modelId="{198F95D9-2A3E-4602-9031-CE1A83448213}">
      <dgm:prSet phldrT="[Texto]" custT="1"/>
      <dgm:spPr/>
      <dgm:t>
        <a:bodyPr/>
        <a:lstStyle/>
        <a:p>
          <a:pPr algn="l"/>
          <a:r>
            <a:rPr lang="es-MX" sz="1800" b="1" dirty="0" smtClean="0"/>
            <a:t>Art. 293.- La formulación y la ejecución del Presupuesto General del Estado se sujetarán al Plan Nacional de Desarrollo. ..</a:t>
          </a:r>
          <a:endParaRPr lang="es-MX" sz="1800" b="1" dirty="0"/>
        </a:p>
      </dgm:t>
    </dgm:pt>
    <dgm:pt modelId="{1CC29B4B-05B3-44B5-BA41-D36B7AE79C88}" type="parTrans" cxnId="{57EB5D12-A99B-4835-897D-3DE81F4CF2BF}">
      <dgm:prSet/>
      <dgm:spPr/>
      <dgm:t>
        <a:bodyPr/>
        <a:lstStyle/>
        <a:p>
          <a:endParaRPr lang="es-MX"/>
        </a:p>
      </dgm:t>
    </dgm:pt>
    <dgm:pt modelId="{8EC3D723-FCA8-4DA1-B932-CB030E36DCD3}" type="sibTrans" cxnId="{57EB5D12-A99B-4835-897D-3DE81F4CF2BF}">
      <dgm:prSet/>
      <dgm:spPr/>
      <dgm:t>
        <a:bodyPr/>
        <a:lstStyle/>
        <a:p>
          <a:endParaRPr lang="es-MX"/>
        </a:p>
      </dgm:t>
    </dgm:pt>
    <dgm:pt modelId="{E8EA8DF9-CC9E-461C-903A-F1A6904F8A24}" type="pres">
      <dgm:prSet presAssocID="{0F51100B-1139-45C0-B8E4-4B244ADDB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F565B0-9821-49F6-B859-D4C238447D1F}" type="pres">
      <dgm:prSet presAssocID="{B39984D1-DA3A-4F3E-9A12-EABE7AA52A0F}" presName="compNode" presStyleCnt="0"/>
      <dgm:spPr/>
    </dgm:pt>
    <dgm:pt modelId="{61FDE213-DB0D-49BA-906D-5186B22787C2}" type="pres">
      <dgm:prSet presAssocID="{B39984D1-DA3A-4F3E-9A12-EABE7AA52A0F}" presName="aNode" presStyleLbl="bgShp" presStyleIdx="0" presStyleCnt="1" custLinFactNeighborX="-5442"/>
      <dgm:spPr/>
      <dgm:t>
        <a:bodyPr/>
        <a:lstStyle/>
        <a:p>
          <a:endParaRPr lang="es-MX"/>
        </a:p>
      </dgm:t>
    </dgm:pt>
    <dgm:pt modelId="{8B7571CB-738F-4F2B-BEDC-72FD1E9E4590}" type="pres">
      <dgm:prSet presAssocID="{B39984D1-DA3A-4F3E-9A12-EABE7AA52A0F}" presName="textNode" presStyleLbl="bgShp" presStyleIdx="0" presStyleCnt="1"/>
      <dgm:spPr/>
      <dgm:t>
        <a:bodyPr/>
        <a:lstStyle/>
        <a:p>
          <a:endParaRPr lang="es-MX"/>
        </a:p>
      </dgm:t>
    </dgm:pt>
    <dgm:pt modelId="{29223F95-BE65-42EF-97FF-71CA342E6470}" type="pres">
      <dgm:prSet presAssocID="{B39984D1-DA3A-4F3E-9A12-EABE7AA52A0F}" presName="compChildNode" presStyleCnt="0"/>
      <dgm:spPr/>
    </dgm:pt>
    <dgm:pt modelId="{A6F31321-2A5C-4ED9-B0CF-C9717AF16663}" type="pres">
      <dgm:prSet presAssocID="{B39984D1-DA3A-4F3E-9A12-EABE7AA52A0F}" presName="theInnerList" presStyleCnt="0"/>
      <dgm:spPr/>
    </dgm:pt>
    <dgm:pt modelId="{0D723F0E-F0A4-4877-B509-B98E29E51986}" type="pres">
      <dgm:prSet presAssocID="{FF9314B5-38F6-4983-A8D2-C9A30BC5D755}" presName="childNode" presStyleLbl="node1" presStyleIdx="0" presStyleCnt="3" custLinFactY="-28668" custLinFactNeighborX="-493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C7A064-9B0E-4418-91BD-704F8623A4E2}" type="pres">
      <dgm:prSet presAssocID="{FF9314B5-38F6-4983-A8D2-C9A30BC5D755}" presName="aSpace2" presStyleCnt="0"/>
      <dgm:spPr/>
    </dgm:pt>
    <dgm:pt modelId="{AF2248D6-C004-4E33-B052-FEDDE55303E1}" type="pres">
      <dgm:prSet presAssocID="{59A879BE-5594-4D49-BF63-4AE72FF831A2}" presName="childNode" presStyleLbl="node1" presStyleIdx="1" presStyleCnt="3" custScaleY="222331" custLinFactY="-8249" custLinFactNeighborX="-493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5553B2-4494-4244-A3B3-26BC1C95003D}" type="pres">
      <dgm:prSet presAssocID="{59A879BE-5594-4D49-BF63-4AE72FF831A2}" presName="aSpace2" presStyleCnt="0"/>
      <dgm:spPr/>
    </dgm:pt>
    <dgm:pt modelId="{3EA8BCBE-C4FE-4B29-AC8B-1D57CB678F77}" type="pres">
      <dgm:prSet presAssocID="{198F95D9-2A3E-4602-9031-CE1A83448213}" presName="childNode" presStyleLbl="node1" presStyleIdx="2" presStyleCnt="3" custLinFactNeighborX="-493" custLinFactNeighborY="-272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C69D79D-1658-47C1-A23B-4E171B4D7395}" srcId="{B39984D1-DA3A-4F3E-9A12-EABE7AA52A0F}" destId="{59A879BE-5594-4D49-BF63-4AE72FF831A2}" srcOrd="1" destOrd="0" parTransId="{11E313EF-2602-4D0C-A94F-B055734DDEB9}" sibTransId="{B3CBA229-1C4C-4622-9E23-7C60BBA3E202}"/>
    <dgm:cxn modelId="{1CEF2F9A-8D2B-42D3-9EBE-A4CB451780B6}" type="presOf" srcId="{198F95D9-2A3E-4602-9031-CE1A83448213}" destId="{3EA8BCBE-C4FE-4B29-AC8B-1D57CB678F77}" srcOrd="0" destOrd="0" presId="urn:microsoft.com/office/officeart/2005/8/layout/lProcess2"/>
    <dgm:cxn modelId="{EBA12802-9FF2-471D-B900-46B1F4D5C7C0}" srcId="{0F51100B-1139-45C0-B8E4-4B244ADDB1AC}" destId="{B39984D1-DA3A-4F3E-9A12-EABE7AA52A0F}" srcOrd="0" destOrd="0" parTransId="{10295548-EEAF-420D-8655-6EB4A4E7C498}" sibTransId="{B3EFD45F-6227-4447-9D25-9CB6BF55B63D}"/>
    <dgm:cxn modelId="{D3EC5119-570C-40BD-810C-9ECAF5F4D3A3}" type="presOf" srcId="{B39984D1-DA3A-4F3E-9A12-EABE7AA52A0F}" destId="{8B7571CB-738F-4F2B-BEDC-72FD1E9E4590}" srcOrd="1" destOrd="0" presId="urn:microsoft.com/office/officeart/2005/8/layout/lProcess2"/>
    <dgm:cxn modelId="{341C100E-DA5B-4640-8923-B3E8F7C13A40}" type="presOf" srcId="{0F51100B-1139-45C0-B8E4-4B244ADDB1AC}" destId="{E8EA8DF9-CC9E-461C-903A-F1A6904F8A24}" srcOrd="0" destOrd="0" presId="urn:microsoft.com/office/officeart/2005/8/layout/lProcess2"/>
    <dgm:cxn modelId="{E5B8B1E9-C4F7-43AF-9F1F-02FA4DB6AFDC}" type="presOf" srcId="{B39984D1-DA3A-4F3E-9A12-EABE7AA52A0F}" destId="{61FDE213-DB0D-49BA-906D-5186B22787C2}" srcOrd="0" destOrd="0" presId="urn:microsoft.com/office/officeart/2005/8/layout/lProcess2"/>
    <dgm:cxn modelId="{5A2B528E-DCD0-42B3-8350-DFBA4C2BBCE0}" type="presOf" srcId="{FF9314B5-38F6-4983-A8D2-C9A30BC5D755}" destId="{0D723F0E-F0A4-4877-B509-B98E29E51986}" srcOrd="0" destOrd="0" presId="urn:microsoft.com/office/officeart/2005/8/layout/lProcess2"/>
    <dgm:cxn modelId="{57EB5D12-A99B-4835-897D-3DE81F4CF2BF}" srcId="{B39984D1-DA3A-4F3E-9A12-EABE7AA52A0F}" destId="{198F95D9-2A3E-4602-9031-CE1A83448213}" srcOrd="2" destOrd="0" parTransId="{1CC29B4B-05B3-44B5-BA41-D36B7AE79C88}" sibTransId="{8EC3D723-FCA8-4DA1-B932-CB030E36DCD3}"/>
    <dgm:cxn modelId="{E17DFCA4-69CD-4F00-AC49-0C3C5A8822DB}" srcId="{B39984D1-DA3A-4F3E-9A12-EABE7AA52A0F}" destId="{FF9314B5-38F6-4983-A8D2-C9A30BC5D755}" srcOrd="0" destOrd="0" parTransId="{E4777B3A-088F-4E7A-95E1-9D361B0D7A00}" sibTransId="{54F6DCF7-E5FF-4276-84E9-EDE8A39C5DD3}"/>
    <dgm:cxn modelId="{B97EB2AA-6F21-401A-9ABC-7FC97F13924D}" type="presOf" srcId="{59A879BE-5594-4D49-BF63-4AE72FF831A2}" destId="{AF2248D6-C004-4E33-B052-FEDDE55303E1}" srcOrd="0" destOrd="0" presId="urn:microsoft.com/office/officeart/2005/8/layout/lProcess2"/>
    <dgm:cxn modelId="{64AE0F4F-34C2-402A-AE61-DF271E1E3A4D}" type="presParOf" srcId="{E8EA8DF9-CC9E-461C-903A-F1A6904F8A24}" destId="{F9F565B0-9821-49F6-B859-D4C238447D1F}" srcOrd="0" destOrd="0" presId="urn:microsoft.com/office/officeart/2005/8/layout/lProcess2"/>
    <dgm:cxn modelId="{AE37AA98-CE71-4F3F-8F89-C8C430285630}" type="presParOf" srcId="{F9F565B0-9821-49F6-B859-D4C238447D1F}" destId="{61FDE213-DB0D-49BA-906D-5186B22787C2}" srcOrd="0" destOrd="0" presId="urn:microsoft.com/office/officeart/2005/8/layout/lProcess2"/>
    <dgm:cxn modelId="{C5A1FBA0-2340-439A-8F5F-DD07829AE105}" type="presParOf" srcId="{F9F565B0-9821-49F6-B859-D4C238447D1F}" destId="{8B7571CB-738F-4F2B-BEDC-72FD1E9E4590}" srcOrd="1" destOrd="0" presId="urn:microsoft.com/office/officeart/2005/8/layout/lProcess2"/>
    <dgm:cxn modelId="{43DAF79C-2775-45C5-B97A-8B0CB66B7950}" type="presParOf" srcId="{F9F565B0-9821-49F6-B859-D4C238447D1F}" destId="{29223F95-BE65-42EF-97FF-71CA342E6470}" srcOrd="2" destOrd="0" presId="urn:microsoft.com/office/officeart/2005/8/layout/lProcess2"/>
    <dgm:cxn modelId="{FFEBB679-3AEF-4FF5-B3ED-56AB631DE050}" type="presParOf" srcId="{29223F95-BE65-42EF-97FF-71CA342E6470}" destId="{A6F31321-2A5C-4ED9-B0CF-C9717AF16663}" srcOrd="0" destOrd="0" presId="urn:microsoft.com/office/officeart/2005/8/layout/lProcess2"/>
    <dgm:cxn modelId="{48B40961-4AAB-4ADB-892E-BD41CCDBD31B}" type="presParOf" srcId="{A6F31321-2A5C-4ED9-B0CF-C9717AF16663}" destId="{0D723F0E-F0A4-4877-B509-B98E29E51986}" srcOrd="0" destOrd="0" presId="urn:microsoft.com/office/officeart/2005/8/layout/lProcess2"/>
    <dgm:cxn modelId="{804C6279-5719-4414-88D2-513DA0E9DEC0}" type="presParOf" srcId="{A6F31321-2A5C-4ED9-B0CF-C9717AF16663}" destId="{84C7A064-9B0E-4418-91BD-704F8623A4E2}" srcOrd="1" destOrd="0" presId="urn:microsoft.com/office/officeart/2005/8/layout/lProcess2"/>
    <dgm:cxn modelId="{95E277D4-163F-43E3-A0E2-62AC56B60458}" type="presParOf" srcId="{A6F31321-2A5C-4ED9-B0CF-C9717AF16663}" destId="{AF2248D6-C004-4E33-B052-FEDDE55303E1}" srcOrd="2" destOrd="0" presId="urn:microsoft.com/office/officeart/2005/8/layout/lProcess2"/>
    <dgm:cxn modelId="{36E9D642-0FF7-4BB2-BD3E-A45BBEC9F20B}" type="presParOf" srcId="{A6F31321-2A5C-4ED9-B0CF-C9717AF16663}" destId="{FD5553B2-4494-4244-A3B3-26BC1C95003D}" srcOrd="3" destOrd="0" presId="urn:microsoft.com/office/officeart/2005/8/layout/lProcess2"/>
    <dgm:cxn modelId="{54305EAE-142B-4A84-90EF-8268F46A0548}" type="presParOf" srcId="{A6F31321-2A5C-4ED9-B0CF-C9717AF16663}" destId="{3EA8BCBE-C4FE-4B29-AC8B-1D57CB678F7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68DC34A-9A84-4D65-B29B-A0479FFDB839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Seguimiento y evaluación</a:t>
          </a:r>
          <a:endParaRPr lang="es-EC" sz="1200" b="1" dirty="0">
            <a:solidFill>
              <a:schemeClr val="tx1"/>
            </a:solidFill>
          </a:endParaRPr>
        </a:p>
      </dgm:t>
    </dgm:pt>
    <dgm:pt modelId="{54284599-3115-461F-A132-936E8EC0B937}" type="parTrans" cxnId="{19C8BAE0-1B76-4433-9FC2-4AE87C65C292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8B739865-3F35-43F7-BFAF-D45EF71CEBA7}" type="sibTrans" cxnId="{19C8BAE0-1B76-4433-9FC2-4AE87C65C292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163FE869-B8E7-4B6A-BEFA-BAB82F71B09D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Liquidación </a:t>
          </a:r>
          <a:endParaRPr lang="es-EC" sz="1400" b="1" dirty="0">
            <a:solidFill>
              <a:schemeClr val="tx1"/>
            </a:solidFill>
          </a:endParaRPr>
        </a:p>
      </dgm:t>
    </dgm:pt>
    <dgm:pt modelId="{4333A78E-666D-413B-B4D4-2B0FE51C03B9}" type="parTrans" cxnId="{C4BFAE77-CA57-408A-947D-6399ABD7BB0E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5A39EBF5-9626-4739-B3AB-913F03235391}" type="sibTrans" cxnId="{C4BFAE77-CA57-408A-947D-6399ABD7BB0E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1B8118AC-59F4-4F0F-9961-FEB5A28884C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Programación</a:t>
          </a:r>
          <a:endParaRPr lang="es-EC" sz="1400" b="1" dirty="0">
            <a:solidFill>
              <a:schemeClr val="tx1"/>
            </a:solidFill>
          </a:endParaRPr>
        </a:p>
      </dgm:t>
    </dgm:pt>
    <dgm:pt modelId="{6821EBDD-9A48-4E89-951A-894751657C2A}" type="parTrans" cxnId="{F309A005-BDDE-4F25-9758-C71BE188400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5BAD23-56CB-42CF-A3DE-8E57A365A88B}" type="sibTrans" cxnId="{F309A005-BDDE-4F25-9758-C71BE188400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8FB4177-42ED-4CED-8132-E991D7C975E0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Formulación</a:t>
          </a:r>
          <a:endParaRPr lang="es-EC" b="1" dirty="0">
            <a:solidFill>
              <a:schemeClr val="tx1"/>
            </a:solidFill>
          </a:endParaRPr>
        </a:p>
      </dgm:t>
    </dgm:pt>
    <dgm:pt modelId="{9CE5916F-EDEF-4796-AABE-DEEABA08BBF7}" type="parTrans" cxnId="{BE6E2754-A8E2-44DE-BA72-A4D61D0244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3A1B9AF-CE19-4B3B-BD3F-47F2BF4F35DB}" type="sibTrans" cxnId="{BE6E2754-A8E2-44DE-BA72-A4D61D0244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2146151-538C-4000-B767-DFFF6B8DAF79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Aprobación </a:t>
          </a:r>
          <a:endParaRPr lang="es-EC" b="1" dirty="0">
            <a:solidFill>
              <a:schemeClr val="tx1"/>
            </a:solidFill>
          </a:endParaRPr>
        </a:p>
      </dgm:t>
    </dgm:pt>
    <dgm:pt modelId="{10BDE1C8-732C-4603-91EF-4520EE98423F}" type="parTrans" cxnId="{82D436B4-B82B-46F2-AE95-E3550DCC80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8CE7BBC-2E2F-4041-8294-32702680FD1E}" type="sibTrans" cxnId="{82D436B4-B82B-46F2-AE95-E3550DCC80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0F7CFF7-6401-4431-A8A3-DBF10B5FD45B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Ejecución </a:t>
          </a:r>
          <a:endParaRPr lang="es-EC" b="1" dirty="0">
            <a:solidFill>
              <a:schemeClr val="tx1"/>
            </a:solidFill>
          </a:endParaRPr>
        </a:p>
      </dgm:t>
    </dgm:pt>
    <dgm:pt modelId="{FDEB6FCA-609D-4F98-A40E-2ACB2304256F}" type="parTrans" cxnId="{1F8FE623-EDA8-45B4-B5CF-912E98E530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37852D-1312-4F6A-8A12-69E3A68DF90A}" type="sibTrans" cxnId="{1F8FE623-EDA8-45B4-B5CF-912E98E530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6"/>
      <dgm:spPr/>
      <dgm:t>
        <a:bodyPr/>
        <a:lstStyle/>
        <a:p>
          <a:endParaRPr lang="es-EC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168ED1-818A-4FEA-B0D6-D4237A2983F6}" type="pres">
      <dgm:prSet presAssocID="{559C3BDF-1779-4C9B-AC63-9AB4C86A57DE}" presName="wedge2" presStyleLbl="node1" presStyleIdx="1" presStyleCnt="6"/>
      <dgm:spPr/>
      <dgm:t>
        <a:bodyPr/>
        <a:lstStyle/>
        <a:p>
          <a:endParaRPr lang="es-EC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CDCCC-F177-4102-9993-78B77EB1375A}" type="pres">
      <dgm:prSet presAssocID="{559C3BDF-1779-4C9B-AC63-9AB4C86A57DE}" presName="wedge3" presStyleLbl="node1" presStyleIdx="2" presStyleCnt="6"/>
      <dgm:spPr/>
      <dgm:t>
        <a:bodyPr/>
        <a:lstStyle/>
        <a:p>
          <a:endParaRPr lang="es-EC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B8D94-FD4D-4C9D-BC16-4AC68279A909}" type="pres">
      <dgm:prSet presAssocID="{559C3BDF-1779-4C9B-AC63-9AB4C86A57DE}" presName="wedge4" presStyleLbl="node1" presStyleIdx="3" presStyleCnt="6"/>
      <dgm:spPr/>
      <dgm:t>
        <a:bodyPr/>
        <a:lstStyle/>
        <a:p>
          <a:endParaRPr lang="es-ES"/>
        </a:p>
      </dgm:t>
    </dgm:pt>
    <dgm:pt modelId="{21935CB0-C7CD-4938-AD3A-EB5601F19FFA}" type="pres">
      <dgm:prSet presAssocID="{559C3BDF-1779-4C9B-AC63-9AB4C86A57DE}" presName="dummy4a" presStyleCnt="0"/>
      <dgm:spPr/>
    </dgm:pt>
    <dgm:pt modelId="{55BE3C97-95CF-4D5C-970B-FDA910D2D68E}" type="pres">
      <dgm:prSet presAssocID="{559C3BDF-1779-4C9B-AC63-9AB4C86A57DE}" presName="dummy4b" presStyleCnt="0"/>
      <dgm:spPr/>
    </dgm:pt>
    <dgm:pt modelId="{3404B6A7-7D44-4B55-9DF8-456A1075505E}" type="pres">
      <dgm:prSet presAssocID="{559C3BDF-1779-4C9B-AC63-9AB4C86A57D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BA6351-871F-4EFD-BC9F-2EDCE1113580}" type="pres">
      <dgm:prSet presAssocID="{559C3BDF-1779-4C9B-AC63-9AB4C86A57DE}" presName="wedge5" presStyleLbl="node1" presStyleIdx="4" presStyleCnt="6"/>
      <dgm:spPr/>
      <dgm:t>
        <a:bodyPr/>
        <a:lstStyle/>
        <a:p>
          <a:endParaRPr lang="es-ES"/>
        </a:p>
      </dgm:t>
    </dgm:pt>
    <dgm:pt modelId="{0AA243AA-E58B-4D0C-BA88-C7F3493CD3D2}" type="pres">
      <dgm:prSet presAssocID="{559C3BDF-1779-4C9B-AC63-9AB4C86A57DE}" presName="dummy5a" presStyleCnt="0"/>
      <dgm:spPr/>
    </dgm:pt>
    <dgm:pt modelId="{C69CEB2A-755E-4F9C-97EC-A706A7A9A962}" type="pres">
      <dgm:prSet presAssocID="{559C3BDF-1779-4C9B-AC63-9AB4C86A57DE}" presName="dummy5b" presStyleCnt="0"/>
      <dgm:spPr/>
    </dgm:pt>
    <dgm:pt modelId="{13896B79-D617-463C-AF93-F80FB10ACF5A}" type="pres">
      <dgm:prSet presAssocID="{559C3BDF-1779-4C9B-AC63-9AB4C86A57D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33111-3D29-4C45-B372-F7F16134645A}" type="pres">
      <dgm:prSet presAssocID="{559C3BDF-1779-4C9B-AC63-9AB4C86A57DE}" presName="wedge6" presStyleLbl="node1" presStyleIdx="5" presStyleCnt="6"/>
      <dgm:spPr/>
      <dgm:t>
        <a:bodyPr/>
        <a:lstStyle/>
        <a:p>
          <a:endParaRPr lang="es-EC"/>
        </a:p>
      </dgm:t>
    </dgm:pt>
    <dgm:pt modelId="{DFF28190-3A22-45ED-A2AE-326322886AA2}" type="pres">
      <dgm:prSet presAssocID="{559C3BDF-1779-4C9B-AC63-9AB4C86A57DE}" presName="dummy6a" presStyleCnt="0"/>
      <dgm:spPr/>
    </dgm:pt>
    <dgm:pt modelId="{387508DB-F14F-447E-B661-2436BB28E89C}" type="pres">
      <dgm:prSet presAssocID="{559C3BDF-1779-4C9B-AC63-9AB4C86A57DE}" presName="dummy6b" presStyleCnt="0"/>
      <dgm:spPr/>
    </dgm:pt>
    <dgm:pt modelId="{BC56D0BF-DF03-4B37-A9D9-41A90EBCCEDC}" type="pres">
      <dgm:prSet presAssocID="{559C3BDF-1779-4C9B-AC63-9AB4C86A57D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C8F0E-8910-4C00-8758-9CB52B045E16}" type="pres">
      <dgm:prSet presAssocID="{8B739865-3F35-43F7-BFAF-D45EF71CEBA7}" presName="arrowWedge1" presStyleLbl="fgSibTrans2D1" presStyleIdx="0" presStyleCnt="6"/>
      <dgm:spPr/>
    </dgm:pt>
    <dgm:pt modelId="{3A21C179-480F-41C3-9B6E-8C9716A85FAF}" type="pres">
      <dgm:prSet presAssocID="{5A39EBF5-9626-4739-B3AB-913F03235391}" presName="arrowWedge2" presStyleLbl="fgSibTrans2D1" presStyleIdx="1" presStyleCnt="6"/>
      <dgm:spPr/>
    </dgm:pt>
    <dgm:pt modelId="{90B01800-CC9C-4450-AF2E-741A0A5FF97B}" type="pres">
      <dgm:prSet presAssocID="{925BAD23-56CB-42CF-A3DE-8E57A365A88B}" presName="arrowWedge3" presStyleLbl="fgSibTrans2D1" presStyleIdx="2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63912FE0-1E51-43E3-B687-27FDC82F0A32}" type="pres">
      <dgm:prSet presAssocID="{63A1B9AF-CE19-4B3B-BD3F-47F2BF4F35DB}" presName="arrowWedge4" presStyleLbl="fgSibTrans2D1" presStyleIdx="3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EB7F1DF-77B7-4404-992D-C67B6662F10F}" type="pres">
      <dgm:prSet presAssocID="{A8CE7BBC-2E2F-4041-8294-32702680FD1E}" presName="arrowWedge5" presStyleLbl="fgSibTrans2D1" presStyleIdx="4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C0029BF5-80EB-423F-A720-023D8544E522}" type="pres">
      <dgm:prSet presAssocID="{F037852D-1312-4F6A-8A12-69E3A68DF90A}" presName="arrowWedge6" presStyleLbl="fgSibTrans2D1" presStyleIdx="5" presStyleCnt="6"/>
      <dgm:spPr/>
    </dgm:pt>
  </dgm:ptLst>
  <dgm:cxnLst>
    <dgm:cxn modelId="{3341F981-1A34-4585-B5CC-ED182CCDC45D}" type="presOf" srcId="{10F7CFF7-6401-4431-A8A3-DBF10B5FD45B}" destId="{BC56D0BF-DF03-4B37-A9D9-41A90EBCCEDC}" srcOrd="1" destOrd="0" presId="urn:microsoft.com/office/officeart/2005/8/layout/cycle8"/>
    <dgm:cxn modelId="{48B16B46-B265-499A-9499-1AE72524EE16}" type="presOf" srcId="{668DC34A-9A84-4D65-B29B-A0479FFDB839}" destId="{4DB5FD06-AB53-4FD8-9DE7-20539235D4DB}" srcOrd="0" destOrd="0" presId="urn:microsoft.com/office/officeart/2005/8/layout/cycle8"/>
    <dgm:cxn modelId="{71B9938B-7628-40DB-B32D-E218B9A1A67E}" type="presOf" srcId="{F8FB4177-42ED-4CED-8132-E991D7C975E0}" destId="{3404B6A7-7D44-4B55-9DF8-456A1075505E}" srcOrd="1" destOrd="0" presId="urn:microsoft.com/office/officeart/2005/8/layout/cycle8"/>
    <dgm:cxn modelId="{1F8FE623-EDA8-45B4-B5CF-912E98E53019}" srcId="{559C3BDF-1779-4C9B-AC63-9AB4C86A57DE}" destId="{10F7CFF7-6401-4431-A8A3-DBF10B5FD45B}" srcOrd="5" destOrd="0" parTransId="{FDEB6FCA-609D-4F98-A40E-2ACB2304256F}" sibTransId="{F037852D-1312-4F6A-8A12-69E3A68DF90A}"/>
    <dgm:cxn modelId="{14963A1F-9C8C-4B58-BE02-D5A6A2F7C81C}" type="presOf" srcId="{668DC34A-9A84-4D65-B29B-A0479FFDB839}" destId="{9723FEEF-5578-4507-A241-690229977BC3}" srcOrd="1" destOrd="0" presId="urn:microsoft.com/office/officeart/2005/8/layout/cycle8"/>
    <dgm:cxn modelId="{C4BFAE77-CA57-408A-947D-6399ABD7BB0E}" srcId="{559C3BDF-1779-4C9B-AC63-9AB4C86A57DE}" destId="{163FE869-B8E7-4B6A-BEFA-BAB82F71B09D}" srcOrd="1" destOrd="0" parTransId="{4333A78E-666D-413B-B4D4-2B0FE51C03B9}" sibTransId="{5A39EBF5-9626-4739-B3AB-913F03235391}"/>
    <dgm:cxn modelId="{82D436B4-B82B-46F2-AE95-E3550DCC806F}" srcId="{559C3BDF-1779-4C9B-AC63-9AB4C86A57DE}" destId="{02146151-538C-4000-B767-DFFF6B8DAF79}" srcOrd="4" destOrd="0" parTransId="{10BDE1C8-732C-4603-91EF-4520EE98423F}" sibTransId="{A8CE7BBC-2E2F-4041-8294-32702680FD1E}"/>
    <dgm:cxn modelId="{3A6CB5D1-45FD-4E94-A515-ACC39E73094D}" type="presOf" srcId="{F8FB4177-42ED-4CED-8132-E991D7C975E0}" destId="{E51B8D94-FD4D-4C9D-BC16-4AC68279A909}" srcOrd="0" destOrd="0" presId="urn:microsoft.com/office/officeart/2005/8/layout/cycle8"/>
    <dgm:cxn modelId="{20040200-7355-4B9B-B1F8-EB59DBFA1CFC}" type="presOf" srcId="{02146151-538C-4000-B767-DFFF6B8DAF79}" destId="{13896B79-D617-463C-AF93-F80FB10ACF5A}" srcOrd="1" destOrd="0" presId="urn:microsoft.com/office/officeart/2005/8/layout/cycle8"/>
    <dgm:cxn modelId="{732CBB2A-AF0F-40AC-9D02-4C0655A17A8C}" type="presOf" srcId="{1B8118AC-59F4-4F0F-9961-FEB5A28884C6}" destId="{EB3CDCCC-F177-4102-9993-78B77EB1375A}" srcOrd="0" destOrd="0" presId="urn:microsoft.com/office/officeart/2005/8/layout/cycle8"/>
    <dgm:cxn modelId="{BE6E2754-A8E2-44DE-BA72-A4D61D024447}" srcId="{559C3BDF-1779-4C9B-AC63-9AB4C86A57DE}" destId="{F8FB4177-42ED-4CED-8132-E991D7C975E0}" srcOrd="3" destOrd="0" parTransId="{9CE5916F-EDEF-4796-AABE-DEEABA08BBF7}" sibTransId="{63A1B9AF-CE19-4B3B-BD3F-47F2BF4F35DB}"/>
    <dgm:cxn modelId="{19C8BAE0-1B76-4433-9FC2-4AE87C65C292}" srcId="{559C3BDF-1779-4C9B-AC63-9AB4C86A57DE}" destId="{668DC34A-9A84-4D65-B29B-A0479FFDB839}" srcOrd="0" destOrd="0" parTransId="{54284599-3115-461F-A132-936E8EC0B937}" sibTransId="{8B739865-3F35-43F7-BFAF-D45EF71CEBA7}"/>
    <dgm:cxn modelId="{09E6F489-2CA1-4DBC-95E0-7A6F80FD5F2D}" type="presOf" srcId="{1B8118AC-59F4-4F0F-9961-FEB5A28884C6}" destId="{DB1999C7-8A90-43B4-B970-A94BDC816EA1}" srcOrd="1" destOrd="0" presId="urn:microsoft.com/office/officeart/2005/8/layout/cycle8"/>
    <dgm:cxn modelId="{20B0EF6B-7799-4C55-B4F7-6159B8FEB22D}" type="presOf" srcId="{10F7CFF7-6401-4431-A8A3-DBF10B5FD45B}" destId="{1E933111-3D29-4C45-B372-F7F16134645A}" srcOrd="0" destOrd="0" presId="urn:microsoft.com/office/officeart/2005/8/layout/cycle8"/>
    <dgm:cxn modelId="{A49BFD07-9014-4128-B06E-1BC3339352F4}" type="presOf" srcId="{163FE869-B8E7-4B6A-BEFA-BAB82F71B09D}" destId="{C3168ED1-818A-4FEA-B0D6-D4237A2983F6}" srcOrd="0" destOrd="0" presId="urn:microsoft.com/office/officeart/2005/8/layout/cycle8"/>
    <dgm:cxn modelId="{F309A005-BDDE-4F25-9758-C71BE188400B}" srcId="{559C3BDF-1779-4C9B-AC63-9AB4C86A57DE}" destId="{1B8118AC-59F4-4F0F-9961-FEB5A28884C6}" srcOrd="2" destOrd="0" parTransId="{6821EBDD-9A48-4E89-951A-894751657C2A}" sibTransId="{925BAD23-56CB-42CF-A3DE-8E57A365A88B}"/>
    <dgm:cxn modelId="{121142F8-4790-4F63-A5A5-FF11BA8F753B}" type="presOf" srcId="{559C3BDF-1779-4C9B-AC63-9AB4C86A57DE}" destId="{F0F945BC-5914-43C7-86B2-4B5C240A5A57}" srcOrd="0" destOrd="0" presId="urn:microsoft.com/office/officeart/2005/8/layout/cycle8"/>
    <dgm:cxn modelId="{7D396A12-7806-4968-A3A4-0E39F6634861}" type="presOf" srcId="{02146151-538C-4000-B767-DFFF6B8DAF79}" destId="{3CBA6351-871F-4EFD-BC9F-2EDCE1113580}" srcOrd="0" destOrd="0" presId="urn:microsoft.com/office/officeart/2005/8/layout/cycle8"/>
    <dgm:cxn modelId="{16F8A3C8-616E-41A5-A31C-01B1BA4F5939}" type="presOf" srcId="{163FE869-B8E7-4B6A-BEFA-BAB82F71B09D}" destId="{01A5125D-9285-4A31-BD3A-30C74B8DC633}" srcOrd="1" destOrd="0" presId="urn:microsoft.com/office/officeart/2005/8/layout/cycle8"/>
    <dgm:cxn modelId="{49DFC028-15A2-46C0-82AB-259853CFD076}" type="presParOf" srcId="{F0F945BC-5914-43C7-86B2-4B5C240A5A57}" destId="{4DB5FD06-AB53-4FD8-9DE7-20539235D4DB}" srcOrd="0" destOrd="0" presId="urn:microsoft.com/office/officeart/2005/8/layout/cycle8"/>
    <dgm:cxn modelId="{369932C9-6406-4D66-98B2-55B27E0875F4}" type="presParOf" srcId="{F0F945BC-5914-43C7-86B2-4B5C240A5A57}" destId="{19C7B3AA-5571-47DD-B627-7F1617E394AA}" srcOrd="1" destOrd="0" presId="urn:microsoft.com/office/officeart/2005/8/layout/cycle8"/>
    <dgm:cxn modelId="{0AADD2D0-12EC-44F3-B28B-4244298D1C00}" type="presParOf" srcId="{F0F945BC-5914-43C7-86B2-4B5C240A5A57}" destId="{2247103A-B39B-47AC-8EB0-D5ABC946267C}" srcOrd="2" destOrd="0" presId="urn:microsoft.com/office/officeart/2005/8/layout/cycle8"/>
    <dgm:cxn modelId="{FE3A0AE7-BA5A-45A6-8550-7DA7899566A6}" type="presParOf" srcId="{F0F945BC-5914-43C7-86B2-4B5C240A5A57}" destId="{9723FEEF-5578-4507-A241-690229977BC3}" srcOrd="3" destOrd="0" presId="urn:microsoft.com/office/officeart/2005/8/layout/cycle8"/>
    <dgm:cxn modelId="{F21A73B2-E34B-4E4A-B148-44FFEFECEADA}" type="presParOf" srcId="{F0F945BC-5914-43C7-86B2-4B5C240A5A57}" destId="{C3168ED1-818A-4FEA-B0D6-D4237A2983F6}" srcOrd="4" destOrd="0" presId="urn:microsoft.com/office/officeart/2005/8/layout/cycle8"/>
    <dgm:cxn modelId="{7BF56DF2-B56E-4BEC-9DEA-D8FE64807780}" type="presParOf" srcId="{F0F945BC-5914-43C7-86B2-4B5C240A5A57}" destId="{42265B6F-3C96-450A-B9AA-854FB165E719}" srcOrd="5" destOrd="0" presId="urn:microsoft.com/office/officeart/2005/8/layout/cycle8"/>
    <dgm:cxn modelId="{6EBB3D40-0F7F-46A3-9699-F99629D2F3DE}" type="presParOf" srcId="{F0F945BC-5914-43C7-86B2-4B5C240A5A57}" destId="{D37878C9-BFD4-4E16-97A8-E2C0D7BED825}" srcOrd="6" destOrd="0" presId="urn:microsoft.com/office/officeart/2005/8/layout/cycle8"/>
    <dgm:cxn modelId="{DDCFB2DE-D14F-4188-B611-22C358F44EFD}" type="presParOf" srcId="{F0F945BC-5914-43C7-86B2-4B5C240A5A57}" destId="{01A5125D-9285-4A31-BD3A-30C74B8DC633}" srcOrd="7" destOrd="0" presId="urn:microsoft.com/office/officeart/2005/8/layout/cycle8"/>
    <dgm:cxn modelId="{F67C3DBF-B2F4-45C8-9E1A-5802FAFE73DA}" type="presParOf" srcId="{F0F945BC-5914-43C7-86B2-4B5C240A5A57}" destId="{EB3CDCCC-F177-4102-9993-78B77EB1375A}" srcOrd="8" destOrd="0" presId="urn:microsoft.com/office/officeart/2005/8/layout/cycle8"/>
    <dgm:cxn modelId="{F3E8C63A-138A-4682-8B38-6317CDEECAA3}" type="presParOf" srcId="{F0F945BC-5914-43C7-86B2-4B5C240A5A57}" destId="{64184602-5219-4916-A1B1-F10B0DE69A50}" srcOrd="9" destOrd="0" presId="urn:microsoft.com/office/officeart/2005/8/layout/cycle8"/>
    <dgm:cxn modelId="{BEC05E5E-1212-46D8-963E-44F882D99C40}" type="presParOf" srcId="{F0F945BC-5914-43C7-86B2-4B5C240A5A57}" destId="{CD91497A-9DE1-4BA4-91B1-76A3362A66EC}" srcOrd="10" destOrd="0" presId="urn:microsoft.com/office/officeart/2005/8/layout/cycle8"/>
    <dgm:cxn modelId="{CAC0A90B-DD81-4E9D-8516-231B4B7042C0}" type="presParOf" srcId="{F0F945BC-5914-43C7-86B2-4B5C240A5A57}" destId="{DB1999C7-8A90-43B4-B970-A94BDC816EA1}" srcOrd="11" destOrd="0" presId="urn:microsoft.com/office/officeart/2005/8/layout/cycle8"/>
    <dgm:cxn modelId="{B49816A9-B829-43FF-9BDC-6610DFE0BAB8}" type="presParOf" srcId="{F0F945BC-5914-43C7-86B2-4B5C240A5A57}" destId="{E51B8D94-FD4D-4C9D-BC16-4AC68279A909}" srcOrd="12" destOrd="0" presId="urn:microsoft.com/office/officeart/2005/8/layout/cycle8"/>
    <dgm:cxn modelId="{9EED6FC1-A7E7-4880-8A00-390924C3604C}" type="presParOf" srcId="{F0F945BC-5914-43C7-86B2-4B5C240A5A57}" destId="{21935CB0-C7CD-4938-AD3A-EB5601F19FFA}" srcOrd="13" destOrd="0" presId="urn:microsoft.com/office/officeart/2005/8/layout/cycle8"/>
    <dgm:cxn modelId="{C4203393-0A02-4B07-B2AD-ABD8FE5F2D59}" type="presParOf" srcId="{F0F945BC-5914-43C7-86B2-4B5C240A5A57}" destId="{55BE3C97-95CF-4D5C-970B-FDA910D2D68E}" srcOrd="14" destOrd="0" presId="urn:microsoft.com/office/officeart/2005/8/layout/cycle8"/>
    <dgm:cxn modelId="{4EE7E8DB-4EDD-46D2-AF25-898B9D0A62BD}" type="presParOf" srcId="{F0F945BC-5914-43C7-86B2-4B5C240A5A57}" destId="{3404B6A7-7D44-4B55-9DF8-456A1075505E}" srcOrd="15" destOrd="0" presId="urn:microsoft.com/office/officeart/2005/8/layout/cycle8"/>
    <dgm:cxn modelId="{28C5941F-BF8A-441E-810D-A48B649AE631}" type="presParOf" srcId="{F0F945BC-5914-43C7-86B2-4B5C240A5A57}" destId="{3CBA6351-871F-4EFD-BC9F-2EDCE1113580}" srcOrd="16" destOrd="0" presId="urn:microsoft.com/office/officeart/2005/8/layout/cycle8"/>
    <dgm:cxn modelId="{569C25A2-9890-4F29-A96F-CAAC5DFE9768}" type="presParOf" srcId="{F0F945BC-5914-43C7-86B2-4B5C240A5A57}" destId="{0AA243AA-E58B-4D0C-BA88-C7F3493CD3D2}" srcOrd="17" destOrd="0" presId="urn:microsoft.com/office/officeart/2005/8/layout/cycle8"/>
    <dgm:cxn modelId="{3AC174BE-77CA-49E9-A91C-8B70839AF239}" type="presParOf" srcId="{F0F945BC-5914-43C7-86B2-4B5C240A5A57}" destId="{C69CEB2A-755E-4F9C-97EC-A706A7A9A962}" srcOrd="18" destOrd="0" presId="urn:microsoft.com/office/officeart/2005/8/layout/cycle8"/>
    <dgm:cxn modelId="{530C73B7-7C83-449D-B389-5CEF80035EDF}" type="presParOf" srcId="{F0F945BC-5914-43C7-86B2-4B5C240A5A57}" destId="{13896B79-D617-463C-AF93-F80FB10ACF5A}" srcOrd="19" destOrd="0" presId="urn:microsoft.com/office/officeart/2005/8/layout/cycle8"/>
    <dgm:cxn modelId="{ED0C4015-3142-4330-BF73-A153FC54DDC5}" type="presParOf" srcId="{F0F945BC-5914-43C7-86B2-4B5C240A5A57}" destId="{1E933111-3D29-4C45-B372-F7F16134645A}" srcOrd="20" destOrd="0" presId="urn:microsoft.com/office/officeart/2005/8/layout/cycle8"/>
    <dgm:cxn modelId="{DFC8AF8A-51BD-4245-8F17-5A2C95E23278}" type="presParOf" srcId="{F0F945BC-5914-43C7-86B2-4B5C240A5A57}" destId="{DFF28190-3A22-45ED-A2AE-326322886AA2}" srcOrd="21" destOrd="0" presId="urn:microsoft.com/office/officeart/2005/8/layout/cycle8"/>
    <dgm:cxn modelId="{5AD7B971-A118-4B2B-BCB9-417B30E65A36}" type="presParOf" srcId="{F0F945BC-5914-43C7-86B2-4B5C240A5A57}" destId="{387508DB-F14F-447E-B661-2436BB28E89C}" srcOrd="22" destOrd="0" presId="urn:microsoft.com/office/officeart/2005/8/layout/cycle8"/>
    <dgm:cxn modelId="{280E1380-8036-462E-BCEC-88767C95F778}" type="presParOf" srcId="{F0F945BC-5914-43C7-86B2-4B5C240A5A57}" destId="{BC56D0BF-DF03-4B37-A9D9-41A90EBCCEDC}" srcOrd="23" destOrd="0" presId="urn:microsoft.com/office/officeart/2005/8/layout/cycle8"/>
    <dgm:cxn modelId="{AC9FC662-0A32-489C-8AB2-C8357170A35A}" type="presParOf" srcId="{F0F945BC-5914-43C7-86B2-4B5C240A5A57}" destId="{CB3C8F0E-8910-4C00-8758-9CB52B045E16}" srcOrd="24" destOrd="0" presId="urn:microsoft.com/office/officeart/2005/8/layout/cycle8"/>
    <dgm:cxn modelId="{4C13C661-6D8F-4FA6-BA27-25992A4651AA}" type="presParOf" srcId="{F0F945BC-5914-43C7-86B2-4B5C240A5A57}" destId="{3A21C179-480F-41C3-9B6E-8C9716A85FAF}" srcOrd="25" destOrd="0" presId="urn:microsoft.com/office/officeart/2005/8/layout/cycle8"/>
    <dgm:cxn modelId="{FA3A6376-3661-401E-AE2B-75127CAC5815}" type="presParOf" srcId="{F0F945BC-5914-43C7-86B2-4B5C240A5A57}" destId="{90B01800-CC9C-4450-AF2E-741A0A5FF97B}" srcOrd="26" destOrd="0" presId="urn:microsoft.com/office/officeart/2005/8/layout/cycle8"/>
    <dgm:cxn modelId="{458D612F-444C-4951-8483-EC500A36DA79}" type="presParOf" srcId="{F0F945BC-5914-43C7-86B2-4B5C240A5A57}" destId="{63912FE0-1E51-43E3-B687-27FDC82F0A32}" srcOrd="27" destOrd="0" presId="urn:microsoft.com/office/officeart/2005/8/layout/cycle8"/>
    <dgm:cxn modelId="{CE4630E2-90A1-4F51-B250-53C7185703E8}" type="presParOf" srcId="{F0F945BC-5914-43C7-86B2-4B5C240A5A57}" destId="{4EB7F1DF-77B7-4404-992D-C67B6662F10F}" srcOrd="28" destOrd="0" presId="urn:microsoft.com/office/officeart/2005/8/layout/cycle8"/>
    <dgm:cxn modelId="{418ED13D-FC79-489B-AC2F-54EA6CB9F367}" type="presParOf" srcId="{F0F945BC-5914-43C7-86B2-4B5C240A5A57}" destId="{C0029BF5-80EB-423F-A720-023D8544E522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11AF667-C9EE-458D-B842-9B893D5DE41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Seguimiento y evaluación </a:t>
          </a:r>
          <a:endParaRPr lang="es-EC" sz="1600" b="1" dirty="0">
            <a:solidFill>
              <a:schemeClr val="tx1"/>
            </a:solidFill>
          </a:endParaRPr>
        </a:p>
      </dgm:t>
    </dgm:pt>
    <dgm:pt modelId="{4FF593A4-8646-489C-A07D-196597783CC4}" type="parTrans" cxnId="{131DC166-471A-495E-A9EB-7546CC30051D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523B58C8-FFBA-4D28-9340-2F83FA6D608B}" type="sibTrans" cxnId="{131DC166-471A-495E-A9EB-7546CC30051D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FF23F0C7-5175-4DFB-B5DE-61131F954D8F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Formulación </a:t>
          </a:r>
          <a:endParaRPr lang="es-EC" sz="1600" b="1" dirty="0">
            <a:solidFill>
              <a:schemeClr val="tx1"/>
            </a:solidFill>
          </a:endParaRPr>
        </a:p>
      </dgm:t>
    </dgm:pt>
    <dgm:pt modelId="{34E650E9-A6D0-4882-B9C9-7CCD6AF365A6}" type="parTrans" cxnId="{FC6B43CB-A9B6-4216-BB05-05089679E940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9376A718-5E99-4F08-AA48-4E9CE5C31E96}" type="sibTrans" cxnId="{FC6B43CB-A9B6-4216-BB05-05089679E940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290ED0A1-94C1-42F2-AA29-19D5BD16FAE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Implementación </a:t>
          </a:r>
          <a:endParaRPr lang="es-EC" sz="1600" b="1" dirty="0">
            <a:solidFill>
              <a:schemeClr val="tx1"/>
            </a:solidFill>
          </a:endParaRPr>
        </a:p>
      </dgm:t>
    </dgm:pt>
    <dgm:pt modelId="{DFE55A95-64B1-4FF1-BE61-EE19BD0803E8}" type="parTrans" cxnId="{FB5A6AD1-6CE2-4084-A344-AA86BD1273A9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C2A043D6-AFC8-469E-8D89-A0E868A48036}" type="sibTrans" cxnId="{FB5A6AD1-6CE2-4084-A344-AA86BD1273A9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3" custLinFactNeighborY="1379"/>
      <dgm:spPr/>
      <dgm:t>
        <a:bodyPr/>
        <a:lstStyle/>
        <a:p>
          <a:endParaRPr lang="es-ES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68ED1-818A-4FEA-B0D6-D4237A2983F6}" type="pres">
      <dgm:prSet presAssocID="{559C3BDF-1779-4C9B-AC63-9AB4C86A57DE}" presName="wedge2" presStyleLbl="node1" presStyleIdx="1" presStyleCnt="3"/>
      <dgm:spPr/>
      <dgm:t>
        <a:bodyPr/>
        <a:lstStyle/>
        <a:p>
          <a:endParaRPr lang="es-ES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CDCCC-F177-4102-9993-78B77EB1375A}" type="pres">
      <dgm:prSet presAssocID="{559C3BDF-1779-4C9B-AC63-9AB4C86A57DE}" presName="wedge3" presStyleLbl="node1" presStyleIdx="2" presStyleCnt="3" custLinFactNeighborY="1379"/>
      <dgm:spPr/>
      <dgm:t>
        <a:bodyPr/>
        <a:lstStyle/>
        <a:p>
          <a:endParaRPr lang="es-ES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6A972-B635-402C-887B-EA508F952AE7}" type="pres">
      <dgm:prSet presAssocID="{523B58C8-FFBA-4D28-9340-2F83FA6D608B}" presName="arrowWedge1" presStyleLbl="fgSibTrans2D1" presStyleIdx="0" presStyleCnt="3"/>
      <dgm:spPr/>
    </dgm:pt>
    <dgm:pt modelId="{21B6989C-1AC5-40F2-9E57-D0F8800D3295}" type="pres">
      <dgm:prSet presAssocID="{9376A718-5E99-4F08-AA48-4E9CE5C31E96}" presName="arrowWedge2" presStyleLbl="fgSibTrans2D1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F841206-15F6-4386-ABD8-BE86EF7E105F}" type="pres">
      <dgm:prSet presAssocID="{C2A043D6-AFC8-469E-8D89-A0E868A48036}" presName="arrowWedge3" presStyleLbl="fgSibTrans2D1" presStyleIdx="2" presStyleCnt="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0DF320BB-0283-4D18-BA4B-853A2BCC69DA}" type="presOf" srcId="{290ED0A1-94C1-42F2-AA29-19D5BD16FAE3}" destId="{DB1999C7-8A90-43B4-B970-A94BDC816EA1}" srcOrd="1" destOrd="0" presId="urn:microsoft.com/office/officeart/2005/8/layout/cycle8"/>
    <dgm:cxn modelId="{F65A4853-5FFB-4FD9-931E-D6D326959C66}" type="presOf" srcId="{411AF667-C9EE-458D-B842-9B893D5DE417}" destId="{9723FEEF-5578-4507-A241-690229977BC3}" srcOrd="1" destOrd="0" presId="urn:microsoft.com/office/officeart/2005/8/layout/cycle8"/>
    <dgm:cxn modelId="{B34988B0-24CF-41B6-9138-61951E2E5CE5}" type="presOf" srcId="{290ED0A1-94C1-42F2-AA29-19D5BD16FAE3}" destId="{EB3CDCCC-F177-4102-9993-78B77EB1375A}" srcOrd="0" destOrd="0" presId="urn:microsoft.com/office/officeart/2005/8/layout/cycle8"/>
    <dgm:cxn modelId="{E45FF510-953A-4EF1-9D12-EC6BBC0194D9}" type="presOf" srcId="{559C3BDF-1779-4C9B-AC63-9AB4C86A57DE}" destId="{F0F945BC-5914-43C7-86B2-4B5C240A5A57}" srcOrd="0" destOrd="0" presId="urn:microsoft.com/office/officeart/2005/8/layout/cycle8"/>
    <dgm:cxn modelId="{53C4E50D-A8A4-45E0-AAC6-145CC162CFB4}" type="presOf" srcId="{411AF667-C9EE-458D-B842-9B893D5DE417}" destId="{4DB5FD06-AB53-4FD8-9DE7-20539235D4DB}" srcOrd="0" destOrd="0" presId="urn:microsoft.com/office/officeart/2005/8/layout/cycle8"/>
    <dgm:cxn modelId="{131DC166-471A-495E-A9EB-7546CC30051D}" srcId="{559C3BDF-1779-4C9B-AC63-9AB4C86A57DE}" destId="{411AF667-C9EE-458D-B842-9B893D5DE417}" srcOrd="0" destOrd="0" parTransId="{4FF593A4-8646-489C-A07D-196597783CC4}" sibTransId="{523B58C8-FFBA-4D28-9340-2F83FA6D608B}"/>
    <dgm:cxn modelId="{FB5A6AD1-6CE2-4084-A344-AA86BD1273A9}" srcId="{559C3BDF-1779-4C9B-AC63-9AB4C86A57DE}" destId="{290ED0A1-94C1-42F2-AA29-19D5BD16FAE3}" srcOrd="2" destOrd="0" parTransId="{DFE55A95-64B1-4FF1-BE61-EE19BD0803E8}" sibTransId="{C2A043D6-AFC8-469E-8D89-A0E868A48036}"/>
    <dgm:cxn modelId="{FC6B43CB-A9B6-4216-BB05-05089679E940}" srcId="{559C3BDF-1779-4C9B-AC63-9AB4C86A57DE}" destId="{FF23F0C7-5175-4DFB-B5DE-61131F954D8F}" srcOrd="1" destOrd="0" parTransId="{34E650E9-A6D0-4882-B9C9-7CCD6AF365A6}" sibTransId="{9376A718-5E99-4F08-AA48-4E9CE5C31E96}"/>
    <dgm:cxn modelId="{54755338-A4ED-4B35-AFD5-306F902A09B7}" type="presOf" srcId="{FF23F0C7-5175-4DFB-B5DE-61131F954D8F}" destId="{C3168ED1-818A-4FEA-B0D6-D4237A2983F6}" srcOrd="0" destOrd="0" presId="urn:microsoft.com/office/officeart/2005/8/layout/cycle8"/>
    <dgm:cxn modelId="{9D05742E-2EB3-479C-9FCF-3A7DF7B2F37F}" type="presOf" srcId="{FF23F0C7-5175-4DFB-B5DE-61131F954D8F}" destId="{01A5125D-9285-4A31-BD3A-30C74B8DC633}" srcOrd="1" destOrd="0" presId="urn:microsoft.com/office/officeart/2005/8/layout/cycle8"/>
    <dgm:cxn modelId="{F70893C3-EC63-48AB-BF0F-30FFB0EB09D7}" type="presParOf" srcId="{F0F945BC-5914-43C7-86B2-4B5C240A5A57}" destId="{4DB5FD06-AB53-4FD8-9DE7-20539235D4DB}" srcOrd="0" destOrd="0" presId="urn:microsoft.com/office/officeart/2005/8/layout/cycle8"/>
    <dgm:cxn modelId="{66C0A99C-DD00-4668-A7F8-C673069B7613}" type="presParOf" srcId="{F0F945BC-5914-43C7-86B2-4B5C240A5A57}" destId="{19C7B3AA-5571-47DD-B627-7F1617E394AA}" srcOrd="1" destOrd="0" presId="urn:microsoft.com/office/officeart/2005/8/layout/cycle8"/>
    <dgm:cxn modelId="{4F230473-34A2-4998-BC97-2679FCB81CA8}" type="presParOf" srcId="{F0F945BC-5914-43C7-86B2-4B5C240A5A57}" destId="{2247103A-B39B-47AC-8EB0-D5ABC946267C}" srcOrd="2" destOrd="0" presId="urn:microsoft.com/office/officeart/2005/8/layout/cycle8"/>
    <dgm:cxn modelId="{9D776ED4-BB48-46FD-8582-867DFAAA0F27}" type="presParOf" srcId="{F0F945BC-5914-43C7-86B2-4B5C240A5A57}" destId="{9723FEEF-5578-4507-A241-690229977BC3}" srcOrd="3" destOrd="0" presId="urn:microsoft.com/office/officeart/2005/8/layout/cycle8"/>
    <dgm:cxn modelId="{F6EDA899-D7F2-4785-B7FC-209DF0322FE0}" type="presParOf" srcId="{F0F945BC-5914-43C7-86B2-4B5C240A5A57}" destId="{C3168ED1-818A-4FEA-B0D6-D4237A2983F6}" srcOrd="4" destOrd="0" presId="urn:microsoft.com/office/officeart/2005/8/layout/cycle8"/>
    <dgm:cxn modelId="{0E0F5AC4-8145-46EA-ACFE-FC68D3B6B238}" type="presParOf" srcId="{F0F945BC-5914-43C7-86B2-4B5C240A5A57}" destId="{42265B6F-3C96-450A-B9AA-854FB165E719}" srcOrd="5" destOrd="0" presId="urn:microsoft.com/office/officeart/2005/8/layout/cycle8"/>
    <dgm:cxn modelId="{6AA95EE3-6CA4-4B78-9718-0EA69503508F}" type="presParOf" srcId="{F0F945BC-5914-43C7-86B2-4B5C240A5A57}" destId="{D37878C9-BFD4-4E16-97A8-E2C0D7BED825}" srcOrd="6" destOrd="0" presId="urn:microsoft.com/office/officeart/2005/8/layout/cycle8"/>
    <dgm:cxn modelId="{38236324-014A-4158-BF51-EF10A38105EF}" type="presParOf" srcId="{F0F945BC-5914-43C7-86B2-4B5C240A5A57}" destId="{01A5125D-9285-4A31-BD3A-30C74B8DC633}" srcOrd="7" destOrd="0" presId="urn:microsoft.com/office/officeart/2005/8/layout/cycle8"/>
    <dgm:cxn modelId="{B408990A-CC22-4898-8DF2-E125DFB4A8E8}" type="presParOf" srcId="{F0F945BC-5914-43C7-86B2-4B5C240A5A57}" destId="{EB3CDCCC-F177-4102-9993-78B77EB1375A}" srcOrd="8" destOrd="0" presId="urn:microsoft.com/office/officeart/2005/8/layout/cycle8"/>
    <dgm:cxn modelId="{D39DDF0E-CE81-45EB-A305-93FC099C482D}" type="presParOf" srcId="{F0F945BC-5914-43C7-86B2-4B5C240A5A57}" destId="{64184602-5219-4916-A1B1-F10B0DE69A50}" srcOrd="9" destOrd="0" presId="urn:microsoft.com/office/officeart/2005/8/layout/cycle8"/>
    <dgm:cxn modelId="{BF309853-800A-4648-B05A-2325E25BDED0}" type="presParOf" srcId="{F0F945BC-5914-43C7-86B2-4B5C240A5A57}" destId="{CD91497A-9DE1-4BA4-91B1-76A3362A66EC}" srcOrd="10" destOrd="0" presId="urn:microsoft.com/office/officeart/2005/8/layout/cycle8"/>
    <dgm:cxn modelId="{386B4382-388E-4B35-AC8F-8CF1E39F7B0F}" type="presParOf" srcId="{F0F945BC-5914-43C7-86B2-4B5C240A5A57}" destId="{DB1999C7-8A90-43B4-B970-A94BDC816EA1}" srcOrd="11" destOrd="0" presId="urn:microsoft.com/office/officeart/2005/8/layout/cycle8"/>
    <dgm:cxn modelId="{FBACD147-3CAD-4741-94CD-3005CD85D34A}" type="presParOf" srcId="{F0F945BC-5914-43C7-86B2-4B5C240A5A57}" destId="{C546A972-B635-402C-887B-EA508F952AE7}" srcOrd="12" destOrd="0" presId="urn:microsoft.com/office/officeart/2005/8/layout/cycle8"/>
    <dgm:cxn modelId="{A97C2F7E-86EF-43DE-B42E-446C77F80EFD}" type="presParOf" srcId="{F0F945BC-5914-43C7-86B2-4B5C240A5A57}" destId="{21B6989C-1AC5-40F2-9E57-D0F8800D3295}" srcOrd="13" destOrd="0" presId="urn:microsoft.com/office/officeart/2005/8/layout/cycle8"/>
    <dgm:cxn modelId="{2B4D2213-CF58-4CCA-84B1-0861CCF4ED4D}" type="presParOf" srcId="{F0F945BC-5914-43C7-86B2-4B5C240A5A57}" destId="{4F841206-15F6-4386-ABD8-BE86EF7E10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68DC34A-9A84-4D65-B29B-A0479FFDB839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Seguimiento y evaluación</a:t>
          </a:r>
          <a:endParaRPr lang="es-EC" sz="1200" b="1" dirty="0">
            <a:solidFill>
              <a:schemeClr val="tx1"/>
            </a:solidFill>
          </a:endParaRPr>
        </a:p>
      </dgm:t>
    </dgm:pt>
    <dgm:pt modelId="{54284599-3115-461F-A132-936E8EC0B937}" type="parTrans" cxnId="{19C8BAE0-1B76-4433-9FC2-4AE87C65C292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8B739865-3F35-43F7-BFAF-D45EF71CEBA7}" type="sibTrans" cxnId="{19C8BAE0-1B76-4433-9FC2-4AE87C65C292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163FE869-B8E7-4B6A-BEFA-BAB82F71B09D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Liquidación </a:t>
          </a:r>
          <a:endParaRPr lang="es-EC" sz="1400" b="1" dirty="0">
            <a:solidFill>
              <a:schemeClr val="tx1"/>
            </a:solidFill>
          </a:endParaRPr>
        </a:p>
      </dgm:t>
    </dgm:pt>
    <dgm:pt modelId="{4333A78E-666D-413B-B4D4-2B0FE51C03B9}" type="parTrans" cxnId="{C4BFAE77-CA57-408A-947D-6399ABD7BB0E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5A39EBF5-9626-4739-B3AB-913F03235391}" type="sibTrans" cxnId="{C4BFAE77-CA57-408A-947D-6399ABD7BB0E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1B8118AC-59F4-4F0F-9961-FEB5A28884C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Programación</a:t>
          </a:r>
          <a:endParaRPr lang="es-EC" sz="1400" b="1" dirty="0">
            <a:solidFill>
              <a:schemeClr val="tx1"/>
            </a:solidFill>
          </a:endParaRPr>
        </a:p>
      </dgm:t>
    </dgm:pt>
    <dgm:pt modelId="{6821EBDD-9A48-4E89-951A-894751657C2A}" type="parTrans" cxnId="{F309A005-BDDE-4F25-9758-C71BE188400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5BAD23-56CB-42CF-A3DE-8E57A365A88B}" type="sibTrans" cxnId="{F309A005-BDDE-4F25-9758-C71BE188400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8FB4177-42ED-4CED-8132-E991D7C975E0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Formulación</a:t>
          </a:r>
          <a:endParaRPr lang="es-EC" b="1" dirty="0">
            <a:solidFill>
              <a:schemeClr val="tx1"/>
            </a:solidFill>
          </a:endParaRPr>
        </a:p>
      </dgm:t>
    </dgm:pt>
    <dgm:pt modelId="{9CE5916F-EDEF-4796-AABE-DEEABA08BBF7}" type="parTrans" cxnId="{BE6E2754-A8E2-44DE-BA72-A4D61D0244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3A1B9AF-CE19-4B3B-BD3F-47F2BF4F35DB}" type="sibTrans" cxnId="{BE6E2754-A8E2-44DE-BA72-A4D61D0244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2146151-538C-4000-B767-DFFF6B8DAF79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Aprobación </a:t>
          </a:r>
          <a:endParaRPr lang="es-EC" b="1" dirty="0">
            <a:solidFill>
              <a:schemeClr val="tx1"/>
            </a:solidFill>
          </a:endParaRPr>
        </a:p>
      </dgm:t>
    </dgm:pt>
    <dgm:pt modelId="{10BDE1C8-732C-4603-91EF-4520EE98423F}" type="parTrans" cxnId="{82D436B4-B82B-46F2-AE95-E3550DCC80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8CE7BBC-2E2F-4041-8294-32702680FD1E}" type="sibTrans" cxnId="{82D436B4-B82B-46F2-AE95-E3550DCC80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0F7CFF7-6401-4431-A8A3-DBF10B5FD45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Ejecución </a:t>
          </a:r>
          <a:endParaRPr lang="es-EC" b="1" dirty="0">
            <a:solidFill>
              <a:schemeClr val="tx1"/>
            </a:solidFill>
          </a:endParaRPr>
        </a:p>
      </dgm:t>
    </dgm:pt>
    <dgm:pt modelId="{FDEB6FCA-609D-4F98-A40E-2ACB2304256F}" type="parTrans" cxnId="{1F8FE623-EDA8-45B4-B5CF-912E98E530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37852D-1312-4F6A-8A12-69E3A68DF90A}" type="sibTrans" cxnId="{1F8FE623-EDA8-45B4-B5CF-912E98E530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6"/>
      <dgm:spPr/>
      <dgm:t>
        <a:bodyPr/>
        <a:lstStyle/>
        <a:p>
          <a:endParaRPr lang="es-EC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168ED1-818A-4FEA-B0D6-D4237A2983F6}" type="pres">
      <dgm:prSet presAssocID="{559C3BDF-1779-4C9B-AC63-9AB4C86A57DE}" presName="wedge2" presStyleLbl="node1" presStyleIdx="1" presStyleCnt="6"/>
      <dgm:spPr/>
      <dgm:t>
        <a:bodyPr/>
        <a:lstStyle/>
        <a:p>
          <a:endParaRPr lang="es-EC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CDCCC-F177-4102-9993-78B77EB1375A}" type="pres">
      <dgm:prSet presAssocID="{559C3BDF-1779-4C9B-AC63-9AB4C86A57DE}" presName="wedge3" presStyleLbl="node1" presStyleIdx="2" presStyleCnt="6"/>
      <dgm:spPr/>
      <dgm:t>
        <a:bodyPr/>
        <a:lstStyle/>
        <a:p>
          <a:endParaRPr lang="es-EC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B8D94-FD4D-4C9D-BC16-4AC68279A909}" type="pres">
      <dgm:prSet presAssocID="{559C3BDF-1779-4C9B-AC63-9AB4C86A57DE}" presName="wedge4" presStyleLbl="node1" presStyleIdx="3" presStyleCnt="6"/>
      <dgm:spPr/>
      <dgm:t>
        <a:bodyPr/>
        <a:lstStyle/>
        <a:p>
          <a:endParaRPr lang="es-ES"/>
        </a:p>
      </dgm:t>
    </dgm:pt>
    <dgm:pt modelId="{21935CB0-C7CD-4938-AD3A-EB5601F19FFA}" type="pres">
      <dgm:prSet presAssocID="{559C3BDF-1779-4C9B-AC63-9AB4C86A57DE}" presName="dummy4a" presStyleCnt="0"/>
      <dgm:spPr/>
    </dgm:pt>
    <dgm:pt modelId="{55BE3C97-95CF-4D5C-970B-FDA910D2D68E}" type="pres">
      <dgm:prSet presAssocID="{559C3BDF-1779-4C9B-AC63-9AB4C86A57DE}" presName="dummy4b" presStyleCnt="0"/>
      <dgm:spPr/>
    </dgm:pt>
    <dgm:pt modelId="{3404B6A7-7D44-4B55-9DF8-456A1075505E}" type="pres">
      <dgm:prSet presAssocID="{559C3BDF-1779-4C9B-AC63-9AB4C86A57D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BA6351-871F-4EFD-BC9F-2EDCE1113580}" type="pres">
      <dgm:prSet presAssocID="{559C3BDF-1779-4C9B-AC63-9AB4C86A57DE}" presName="wedge5" presStyleLbl="node1" presStyleIdx="4" presStyleCnt="6"/>
      <dgm:spPr/>
      <dgm:t>
        <a:bodyPr/>
        <a:lstStyle/>
        <a:p>
          <a:endParaRPr lang="es-ES"/>
        </a:p>
      </dgm:t>
    </dgm:pt>
    <dgm:pt modelId="{0AA243AA-E58B-4D0C-BA88-C7F3493CD3D2}" type="pres">
      <dgm:prSet presAssocID="{559C3BDF-1779-4C9B-AC63-9AB4C86A57DE}" presName="dummy5a" presStyleCnt="0"/>
      <dgm:spPr/>
    </dgm:pt>
    <dgm:pt modelId="{C69CEB2A-755E-4F9C-97EC-A706A7A9A962}" type="pres">
      <dgm:prSet presAssocID="{559C3BDF-1779-4C9B-AC63-9AB4C86A57DE}" presName="dummy5b" presStyleCnt="0"/>
      <dgm:spPr/>
    </dgm:pt>
    <dgm:pt modelId="{13896B79-D617-463C-AF93-F80FB10ACF5A}" type="pres">
      <dgm:prSet presAssocID="{559C3BDF-1779-4C9B-AC63-9AB4C86A57D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33111-3D29-4C45-B372-F7F16134645A}" type="pres">
      <dgm:prSet presAssocID="{559C3BDF-1779-4C9B-AC63-9AB4C86A57DE}" presName="wedge6" presStyleLbl="node1" presStyleIdx="5" presStyleCnt="6"/>
      <dgm:spPr/>
      <dgm:t>
        <a:bodyPr/>
        <a:lstStyle/>
        <a:p>
          <a:endParaRPr lang="es-EC"/>
        </a:p>
      </dgm:t>
    </dgm:pt>
    <dgm:pt modelId="{DFF28190-3A22-45ED-A2AE-326322886AA2}" type="pres">
      <dgm:prSet presAssocID="{559C3BDF-1779-4C9B-AC63-9AB4C86A57DE}" presName="dummy6a" presStyleCnt="0"/>
      <dgm:spPr/>
    </dgm:pt>
    <dgm:pt modelId="{387508DB-F14F-447E-B661-2436BB28E89C}" type="pres">
      <dgm:prSet presAssocID="{559C3BDF-1779-4C9B-AC63-9AB4C86A57DE}" presName="dummy6b" presStyleCnt="0"/>
      <dgm:spPr/>
    </dgm:pt>
    <dgm:pt modelId="{BC56D0BF-DF03-4B37-A9D9-41A90EBCCEDC}" type="pres">
      <dgm:prSet presAssocID="{559C3BDF-1779-4C9B-AC63-9AB4C86A57D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C8F0E-8910-4C00-8758-9CB52B045E16}" type="pres">
      <dgm:prSet presAssocID="{8B739865-3F35-43F7-BFAF-D45EF71CEBA7}" presName="arrowWedge1" presStyleLbl="fgSibTrans2D1" presStyleIdx="0" presStyleCnt="6"/>
      <dgm:spPr/>
    </dgm:pt>
    <dgm:pt modelId="{3A21C179-480F-41C3-9B6E-8C9716A85FAF}" type="pres">
      <dgm:prSet presAssocID="{5A39EBF5-9626-4739-B3AB-913F03235391}" presName="arrowWedge2" presStyleLbl="fgSibTrans2D1" presStyleIdx="1" presStyleCnt="6"/>
      <dgm:spPr/>
    </dgm:pt>
    <dgm:pt modelId="{90B01800-CC9C-4450-AF2E-741A0A5FF97B}" type="pres">
      <dgm:prSet presAssocID="{925BAD23-56CB-42CF-A3DE-8E57A365A88B}" presName="arrowWedge3" presStyleLbl="fgSibTrans2D1" presStyleIdx="2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63912FE0-1E51-43E3-B687-27FDC82F0A32}" type="pres">
      <dgm:prSet presAssocID="{63A1B9AF-CE19-4B3B-BD3F-47F2BF4F35DB}" presName="arrowWedge4" presStyleLbl="fgSibTrans2D1" presStyleIdx="3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EB7F1DF-77B7-4404-992D-C67B6662F10F}" type="pres">
      <dgm:prSet presAssocID="{A8CE7BBC-2E2F-4041-8294-32702680FD1E}" presName="arrowWedge5" presStyleLbl="fgSibTrans2D1" presStyleIdx="4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C0029BF5-80EB-423F-A720-023D8544E522}" type="pres">
      <dgm:prSet presAssocID="{F037852D-1312-4F6A-8A12-69E3A68DF90A}" presName="arrowWedge6" presStyleLbl="fgSibTrans2D1" presStyleIdx="5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19C8BAE0-1B76-4433-9FC2-4AE87C65C292}" srcId="{559C3BDF-1779-4C9B-AC63-9AB4C86A57DE}" destId="{668DC34A-9A84-4D65-B29B-A0479FFDB839}" srcOrd="0" destOrd="0" parTransId="{54284599-3115-461F-A132-936E8EC0B937}" sibTransId="{8B739865-3F35-43F7-BFAF-D45EF71CEBA7}"/>
    <dgm:cxn modelId="{F6D7CDF2-1C7D-4801-B1CE-50414A0B6177}" type="presOf" srcId="{668DC34A-9A84-4D65-B29B-A0479FFDB839}" destId="{9723FEEF-5578-4507-A241-690229977BC3}" srcOrd="1" destOrd="0" presId="urn:microsoft.com/office/officeart/2005/8/layout/cycle8"/>
    <dgm:cxn modelId="{21096C52-ECC3-4959-9CED-A69B6D55B52C}" type="presOf" srcId="{1B8118AC-59F4-4F0F-9961-FEB5A28884C6}" destId="{EB3CDCCC-F177-4102-9993-78B77EB1375A}" srcOrd="0" destOrd="0" presId="urn:microsoft.com/office/officeart/2005/8/layout/cycle8"/>
    <dgm:cxn modelId="{B0C7181C-B658-4CCE-A405-154CB449B78C}" type="presOf" srcId="{F8FB4177-42ED-4CED-8132-E991D7C975E0}" destId="{E51B8D94-FD4D-4C9D-BC16-4AC68279A909}" srcOrd="0" destOrd="0" presId="urn:microsoft.com/office/officeart/2005/8/layout/cycle8"/>
    <dgm:cxn modelId="{68C5F75B-A880-4E11-B06B-508BC566AA09}" type="presOf" srcId="{163FE869-B8E7-4B6A-BEFA-BAB82F71B09D}" destId="{C3168ED1-818A-4FEA-B0D6-D4237A2983F6}" srcOrd="0" destOrd="0" presId="urn:microsoft.com/office/officeart/2005/8/layout/cycle8"/>
    <dgm:cxn modelId="{1C3973FF-A940-4F58-83DF-CC2A4E32F293}" type="presOf" srcId="{02146151-538C-4000-B767-DFFF6B8DAF79}" destId="{13896B79-D617-463C-AF93-F80FB10ACF5A}" srcOrd="1" destOrd="0" presId="urn:microsoft.com/office/officeart/2005/8/layout/cycle8"/>
    <dgm:cxn modelId="{C4BFAE77-CA57-408A-947D-6399ABD7BB0E}" srcId="{559C3BDF-1779-4C9B-AC63-9AB4C86A57DE}" destId="{163FE869-B8E7-4B6A-BEFA-BAB82F71B09D}" srcOrd="1" destOrd="0" parTransId="{4333A78E-666D-413B-B4D4-2B0FE51C03B9}" sibTransId="{5A39EBF5-9626-4739-B3AB-913F03235391}"/>
    <dgm:cxn modelId="{BE6E2754-A8E2-44DE-BA72-A4D61D024447}" srcId="{559C3BDF-1779-4C9B-AC63-9AB4C86A57DE}" destId="{F8FB4177-42ED-4CED-8132-E991D7C975E0}" srcOrd="3" destOrd="0" parTransId="{9CE5916F-EDEF-4796-AABE-DEEABA08BBF7}" sibTransId="{63A1B9AF-CE19-4B3B-BD3F-47F2BF4F35DB}"/>
    <dgm:cxn modelId="{04760099-8CB2-4618-BA70-679C192E7460}" type="presOf" srcId="{1B8118AC-59F4-4F0F-9961-FEB5A28884C6}" destId="{DB1999C7-8A90-43B4-B970-A94BDC816EA1}" srcOrd="1" destOrd="0" presId="urn:microsoft.com/office/officeart/2005/8/layout/cycle8"/>
    <dgm:cxn modelId="{EE586790-0EC4-4C99-AD55-604BA07D6CE3}" type="presOf" srcId="{559C3BDF-1779-4C9B-AC63-9AB4C86A57DE}" destId="{F0F945BC-5914-43C7-86B2-4B5C240A5A57}" srcOrd="0" destOrd="0" presId="urn:microsoft.com/office/officeart/2005/8/layout/cycle8"/>
    <dgm:cxn modelId="{7DDEC998-22AC-4DA6-95A1-4B7C373575E8}" type="presOf" srcId="{10F7CFF7-6401-4431-A8A3-DBF10B5FD45B}" destId="{BC56D0BF-DF03-4B37-A9D9-41A90EBCCEDC}" srcOrd="1" destOrd="0" presId="urn:microsoft.com/office/officeart/2005/8/layout/cycle8"/>
    <dgm:cxn modelId="{0928CF32-F7B6-4B90-8EC7-D532301A15C1}" type="presOf" srcId="{F8FB4177-42ED-4CED-8132-E991D7C975E0}" destId="{3404B6A7-7D44-4B55-9DF8-456A1075505E}" srcOrd="1" destOrd="0" presId="urn:microsoft.com/office/officeart/2005/8/layout/cycle8"/>
    <dgm:cxn modelId="{F309A005-BDDE-4F25-9758-C71BE188400B}" srcId="{559C3BDF-1779-4C9B-AC63-9AB4C86A57DE}" destId="{1B8118AC-59F4-4F0F-9961-FEB5A28884C6}" srcOrd="2" destOrd="0" parTransId="{6821EBDD-9A48-4E89-951A-894751657C2A}" sibTransId="{925BAD23-56CB-42CF-A3DE-8E57A365A88B}"/>
    <dgm:cxn modelId="{1F8FE623-EDA8-45B4-B5CF-912E98E53019}" srcId="{559C3BDF-1779-4C9B-AC63-9AB4C86A57DE}" destId="{10F7CFF7-6401-4431-A8A3-DBF10B5FD45B}" srcOrd="5" destOrd="0" parTransId="{FDEB6FCA-609D-4F98-A40E-2ACB2304256F}" sibTransId="{F037852D-1312-4F6A-8A12-69E3A68DF90A}"/>
    <dgm:cxn modelId="{64F99B70-7970-4BD5-A6F3-2D5DDD298A32}" type="presOf" srcId="{668DC34A-9A84-4D65-B29B-A0479FFDB839}" destId="{4DB5FD06-AB53-4FD8-9DE7-20539235D4DB}" srcOrd="0" destOrd="0" presId="urn:microsoft.com/office/officeart/2005/8/layout/cycle8"/>
    <dgm:cxn modelId="{C1EDFFDA-F499-4CF8-ACE8-3CC2ABEED4AA}" type="presOf" srcId="{163FE869-B8E7-4B6A-BEFA-BAB82F71B09D}" destId="{01A5125D-9285-4A31-BD3A-30C74B8DC633}" srcOrd="1" destOrd="0" presId="urn:microsoft.com/office/officeart/2005/8/layout/cycle8"/>
    <dgm:cxn modelId="{4EFA99CB-1B6F-40E9-8E8F-B95A876D27CE}" type="presOf" srcId="{02146151-538C-4000-B767-DFFF6B8DAF79}" destId="{3CBA6351-871F-4EFD-BC9F-2EDCE1113580}" srcOrd="0" destOrd="0" presId="urn:microsoft.com/office/officeart/2005/8/layout/cycle8"/>
    <dgm:cxn modelId="{ECA100A4-67E2-446A-B03B-766A0E79A9D0}" type="presOf" srcId="{10F7CFF7-6401-4431-A8A3-DBF10B5FD45B}" destId="{1E933111-3D29-4C45-B372-F7F16134645A}" srcOrd="0" destOrd="0" presId="urn:microsoft.com/office/officeart/2005/8/layout/cycle8"/>
    <dgm:cxn modelId="{82D436B4-B82B-46F2-AE95-E3550DCC806F}" srcId="{559C3BDF-1779-4C9B-AC63-9AB4C86A57DE}" destId="{02146151-538C-4000-B767-DFFF6B8DAF79}" srcOrd="4" destOrd="0" parTransId="{10BDE1C8-732C-4603-91EF-4520EE98423F}" sibTransId="{A8CE7BBC-2E2F-4041-8294-32702680FD1E}"/>
    <dgm:cxn modelId="{5B83EEDF-8C77-4A0E-B670-CDA2375AAD7F}" type="presParOf" srcId="{F0F945BC-5914-43C7-86B2-4B5C240A5A57}" destId="{4DB5FD06-AB53-4FD8-9DE7-20539235D4DB}" srcOrd="0" destOrd="0" presId="urn:microsoft.com/office/officeart/2005/8/layout/cycle8"/>
    <dgm:cxn modelId="{266BD0A4-4506-44B2-BE11-7777CAEB5C02}" type="presParOf" srcId="{F0F945BC-5914-43C7-86B2-4B5C240A5A57}" destId="{19C7B3AA-5571-47DD-B627-7F1617E394AA}" srcOrd="1" destOrd="0" presId="urn:microsoft.com/office/officeart/2005/8/layout/cycle8"/>
    <dgm:cxn modelId="{0B480074-8D01-4792-A2A8-BC5580515F71}" type="presParOf" srcId="{F0F945BC-5914-43C7-86B2-4B5C240A5A57}" destId="{2247103A-B39B-47AC-8EB0-D5ABC946267C}" srcOrd="2" destOrd="0" presId="urn:microsoft.com/office/officeart/2005/8/layout/cycle8"/>
    <dgm:cxn modelId="{F41F86DA-C36C-4CC9-B8F2-94176E929E69}" type="presParOf" srcId="{F0F945BC-5914-43C7-86B2-4B5C240A5A57}" destId="{9723FEEF-5578-4507-A241-690229977BC3}" srcOrd="3" destOrd="0" presId="urn:microsoft.com/office/officeart/2005/8/layout/cycle8"/>
    <dgm:cxn modelId="{52FDADA4-FE31-4811-92E5-0CC1C1865EA5}" type="presParOf" srcId="{F0F945BC-5914-43C7-86B2-4B5C240A5A57}" destId="{C3168ED1-818A-4FEA-B0D6-D4237A2983F6}" srcOrd="4" destOrd="0" presId="urn:microsoft.com/office/officeart/2005/8/layout/cycle8"/>
    <dgm:cxn modelId="{0477D40A-BD73-48E7-8C69-3A2CEA841CA3}" type="presParOf" srcId="{F0F945BC-5914-43C7-86B2-4B5C240A5A57}" destId="{42265B6F-3C96-450A-B9AA-854FB165E719}" srcOrd="5" destOrd="0" presId="urn:microsoft.com/office/officeart/2005/8/layout/cycle8"/>
    <dgm:cxn modelId="{D9658084-D364-4C7E-A278-EA521F5CB022}" type="presParOf" srcId="{F0F945BC-5914-43C7-86B2-4B5C240A5A57}" destId="{D37878C9-BFD4-4E16-97A8-E2C0D7BED825}" srcOrd="6" destOrd="0" presId="urn:microsoft.com/office/officeart/2005/8/layout/cycle8"/>
    <dgm:cxn modelId="{0B01E230-3ACF-4D2F-8EC1-3A96A7878324}" type="presParOf" srcId="{F0F945BC-5914-43C7-86B2-4B5C240A5A57}" destId="{01A5125D-9285-4A31-BD3A-30C74B8DC633}" srcOrd="7" destOrd="0" presId="urn:microsoft.com/office/officeart/2005/8/layout/cycle8"/>
    <dgm:cxn modelId="{25298A64-BFE0-4634-A5C6-2857143723BB}" type="presParOf" srcId="{F0F945BC-5914-43C7-86B2-4B5C240A5A57}" destId="{EB3CDCCC-F177-4102-9993-78B77EB1375A}" srcOrd="8" destOrd="0" presId="urn:microsoft.com/office/officeart/2005/8/layout/cycle8"/>
    <dgm:cxn modelId="{852541BA-D7E6-44F4-BFDE-50E341502D78}" type="presParOf" srcId="{F0F945BC-5914-43C7-86B2-4B5C240A5A57}" destId="{64184602-5219-4916-A1B1-F10B0DE69A50}" srcOrd="9" destOrd="0" presId="urn:microsoft.com/office/officeart/2005/8/layout/cycle8"/>
    <dgm:cxn modelId="{5128EC97-0335-4EB5-BFF1-8D5BC5793775}" type="presParOf" srcId="{F0F945BC-5914-43C7-86B2-4B5C240A5A57}" destId="{CD91497A-9DE1-4BA4-91B1-76A3362A66EC}" srcOrd="10" destOrd="0" presId="urn:microsoft.com/office/officeart/2005/8/layout/cycle8"/>
    <dgm:cxn modelId="{E3C87250-59C1-4742-8709-57FCCDFAE1C4}" type="presParOf" srcId="{F0F945BC-5914-43C7-86B2-4B5C240A5A57}" destId="{DB1999C7-8A90-43B4-B970-A94BDC816EA1}" srcOrd="11" destOrd="0" presId="urn:microsoft.com/office/officeart/2005/8/layout/cycle8"/>
    <dgm:cxn modelId="{1C358043-241A-4340-906C-30B6D75A7F48}" type="presParOf" srcId="{F0F945BC-5914-43C7-86B2-4B5C240A5A57}" destId="{E51B8D94-FD4D-4C9D-BC16-4AC68279A909}" srcOrd="12" destOrd="0" presId="urn:microsoft.com/office/officeart/2005/8/layout/cycle8"/>
    <dgm:cxn modelId="{5842DC41-2F51-4524-A1B1-99E2C3A033A5}" type="presParOf" srcId="{F0F945BC-5914-43C7-86B2-4B5C240A5A57}" destId="{21935CB0-C7CD-4938-AD3A-EB5601F19FFA}" srcOrd="13" destOrd="0" presId="urn:microsoft.com/office/officeart/2005/8/layout/cycle8"/>
    <dgm:cxn modelId="{27BA13E1-4888-42C4-B74A-F8770DA66657}" type="presParOf" srcId="{F0F945BC-5914-43C7-86B2-4B5C240A5A57}" destId="{55BE3C97-95CF-4D5C-970B-FDA910D2D68E}" srcOrd="14" destOrd="0" presId="urn:microsoft.com/office/officeart/2005/8/layout/cycle8"/>
    <dgm:cxn modelId="{82D598B6-DED9-4BA0-B5C0-767A4828C489}" type="presParOf" srcId="{F0F945BC-5914-43C7-86B2-4B5C240A5A57}" destId="{3404B6A7-7D44-4B55-9DF8-456A1075505E}" srcOrd="15" destOrd="0" presId="urn:microsoft.com/office/officeart/2005/8/layout/cycle8"/>
    <dgm:cxn modelId="{580E7552-6126-49A0-844B-5EE64A93B4D0}" type="presParOf" srcId="{F0F945BC-5914-43C7-86B2-4B5C240A5A57}" destId="{3CBA6351-871F-4EFD-BC9F-2EDCE1113580}" srcOrd="16" destOrd="0" presId="urn:microsoft.com/office/officeart/2005/8/layout/cycle8"/>
    <dgm:cxn modelId="{84036FD0-1A19-416A-841B-ECD6E21145FC}" type="presParOf" srcId="{F0F945BC-5914-43C7-86B2-4B5C240A5A57}" destId="{0AA243AA-E58B-4D0C-BA88-C7F3493CD3D2}" srcOrd="17" destOrd="0" presId="urn:microsoft.com/office/officeart/2005/8/layout/cycle8"/>
    <dgm:cxn modelId="{BEC62173-BBD5-4122-8B9D-6832C745F8C5}" type="presParOf" srcId="{F0F945BC-5914-43C7-86B2-4B5C240A5A57}" destId="{C69CEB2A-755E-4F9C-97EC-A706A7A9A962}" srcOrd="18" destOrd="0" presId="urn:microsoft.com/office/officeart/2005/8/layout/cycle8"/>
    <dgm:cxn modelId="{C133FF56-6B57-4B6E-A3E6-2FB4A14D1F4F}" type="presParOf" srcId="{F0F945BC-5914-43C7-86B2-4B5C240A5A57}" destId="{13896B79-D617-463C-AF93-F80FB10ACF5A}" srcOrd="19" destOrd="0" presId="urn:microsoft.com/office/officeart/2005/8/layout/cycle8"/>
    <dgm:cxn modelId="{0086067D-2CA6-4CDB-8C50-4FCD04E0E873}" type="presParOf" srcId="{F0F945BC-5914-43C7-86B2-4B5C240A5A57}" destId="{1E933111-3D29-4C45-B372-F7F16134645A}" srcOrd="20" destOrd="0" presId="urn:microsoft.com/office/officeart/2005/8/layout/cycle8"/>
    <dgm:cxn modelId="{A4E4C1FD-06C1-4721-A019-650BBB7516E9}" type="presParOf" srcId="{F0F945BC-5914-43C7-86B2-4B5C240A5A57}" destId="{DFF28190-3A22-45ED-A2AE-326322886AA2}" srcOrd="21" destOrd="0" presId="urn:microsoft.com/office/officeart/2005/8/layout/cycle8"/>
    <dgm:cxn modelId="{260D51BB-B665-4371-87B7-8843ACB09448}" type="presParOf" srcId="{F0F945BC-5914-43C7-86B2-4B5C240A5A57}" destId="{387508DB-F14F-447E-B661-2436BB28E89C}" srcOrd="22" destOrd="0" presId="urn:microsoft.com/office/officeart/2005/8/layout/cycle8"/>
    <dgm:cxn modelId="{296C5F41-8468-4E2B-8853-A6610744CFDD}" type="presParOf" srcId="{F0F945BC-5914-43C7-86B2-4B5C240A5A57}" destId="{BC56D0BF-DF03-4B37-A9D9-41A90EBCCEDC}" srcOrd="23" destOrd="0" presId="urn:microsoft.com/office/officeart/2005/8/layout/cycle8"/>
    <dgm:cxn modelId="{56664A0C-6A3D-4E11-A9EF-24D46CFEEC08}" type="presParOf" srcId="{F0F945BC-5914-43C7-86B2-4B5C240A5A57}" destId="{CB3C8F0E-8910-4C00-8758-9CB52B045E16}" srcOrd="24" destOrd="0" presId="urn:microsoft.com/office/officeart/2005/8/layout/cycle8"/>
    <dgm:cxn modelId="{44853A5B-C6DB-4D41-A394-7792113EC1DA}" type="presParOf" srcId="{F0F945BC-5914-43C7-86B2-4B5C240A5A57}" destId="{3A21C179-480F-41C3-9B6E-8C9716A85FAF}" srcOrd="25" destOrd="0" presId="urn:microsoft.com/office/officeart/2005/8/layout/cycle8"/>
    <dgm:cxn modelId="{980D7F8B-A95B-41D7-92BD-A5242649BC4A}" type="presParOf" srcId="{F0F945BC-5914-43C7-86B2-4B5C240A5A57}" destId="{90B01800-CC9C-4450-AF2E-741A0A5FF97B}" srcOrd="26" destOrd="0" presId="urn:microsoft.com/office/officeart/2005/8/layout/cycle8"/>
    <dgm:cxn modelId="{BB6F2D3F-A1CE-4DDF-A0E5-C0120B1342E4}" type="presParOf" srcId="{F0F945BC-5914-43C7-86B2-4B5C240A5A57}" destId="{63912FE0-1E51-43E3-B687-27FDC82F0A32}" srcOrd="27" destOrd="0" presId="urn:microsoft.com/office/officeart/2005/8/layout/cycle8"/>
    <dgm:cxn modelId="{DA5713CD-FCCF-47E4-BFCC-19EDFF0F111E}" type="presParOf" srcId="{F0F945BC-5914-43C7-86B2-4B5C240A5A57}" destId="{4EB7F1DF-77B7-4404-992D-C67B6662F10F}" srcOrd="28" destOrd="0" presId="urn:microsoft.com/office/officeart/2005/8/layout/cycle8"/>
    <dgm:cxn modelId="{158BA994-21A7-4A45-BC29-9EC764A595DC}" type="presParOf" srcId="{F0F945BC-5914-43C7-86B2-4B5C240A5A57}" destId="{C0029BF5-80EB-423F-A720-023D8544E522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11AF667-C9EE-458D-B842-9B893D5DE41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Seguimiento y evaluación </a:t>
          </a:r>
          <a:endParaRPr lang="es-EC" sz="1600" b="1" dirty="0">
            <a:solidFill>
              <a:schemeClr val="tx1"/>
            </a:solidFill>
          </a:endParaRPr>
        </a:p>
      </dgm:t>
    </dgm:pt>
    <dgm:pt modelId="{4FF593A4-8646-489C-A07D-196597783CC4}" type="parTrans" cxnId="{131DC166-471A-495E-A9EB-7546CC30051D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523B58C8-FFBA-4D28-9340-2F83FA6D608B}" type="sibTrans" cxnId="{131DC166-471A-495E-A9EB-7546CC30051D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FF23F0C7-5175-4DFB-B5DE-61131F954D8F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Formulación </a:t>
          </a:r>
          <a:endParaRPr lang="es-EC" sz="1600" b="1" dirty="0">
            <a:solidFill>
              <a:schemeClr val="tx1"/>
            </a:solidFill>
          </a:endParaRPr>
        </a:p>
      </dgm:t>
    </dgm:pt>
    <dgm:pt modelId="{34E650E9-A6D0-4882-B9C9-7CCD6AF365A6}" type="parTrans" cxnId="{FC6B43CB-A9B6-4216-BB05-05089679E940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9376A718-5E99-4F08-AA48-4E9CE5C31E96}" type="sibTrans" cxnId="{FC6B43CB-A9B6-4216-BB05-05089679E940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290ED0A1-94C1-42F2-AA29-19D5BD16FAE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Implementación </a:t>
          </a:r>
          <a:endParaRPr lang="es-EC" sz="1600" b="1" dirty="0">
            <a:solidFill>
              <a:schemeClr val="tx1"/>
            </a:solidFill>
          </a:endParaRPr>
        </a:p>
      </dgm:t>
    </dgm:pt>
    <dgm:pt modelId="{DFE55A95-64B1-4FF1-BE61-EE19BD0803E8}" type="parTrans" cxnId="{FB5A6AD1-6CE2-4084-A344-AA86BD1273A9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C2A043D6-AFC8-469E-8D89-A0E868A48036}" type="sibTrans" cxnId="{FB5A6AD1-6CE2-4084-A344-AA86BD1273A9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3" custLinFactNeighborY="1379"/>
      <dgm:spPr/>
      <dgm:t>
        <a:bodyPr/>
        <a:lstStyle/>
        <a:p>
          <a:endParaRPr lang="es-ES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68ED1-818A-4FEA-B0D6-D4237A2983F6}" type="pres">
      <dgm:prSet presAssocID="{559C3BDF-1779-4C9B-AC63-9AB4C86A57DE}" presName="wedge2" presStyleLbl="node1" presStyleIdx="1" presStyleCnt="3"/>
      <dgm:spPr/>
      <dgm:t>
        <a:bodyPr/>
        <a:lstStyle/>
        <a:p>
          <a:endParaRPr lang="es-ES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CDCCC-F177-4102-9993-78B77EB1375A}" type="pres">
      <dgm:prSet presAssocID="{559C3BDF-1779-4C9B-AC63-9AB4C86A57DE}" presName="wedge3" presStyleLbl="node1" presStyleIdx="2" presStyleCnt="3" custLinFactNeighborY="1379"/>
      <dgm:spPr/>
      <dgm:t>
        <a:bodyPr/>
        <a:lstStyle/>
        <a:p>
          <a:endParaRPr lang="es-ES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6A972-B635-402C-887B-EA508F952AE7}" type="pres">
      <dgm:prSet presAssocID="{523B58C8-FFBA-4D28-9340-2F83FA6D608B}" presName="arrowWedge1" presStyleLbl="fgSibTrans2D1" presStyleIdx="0" presStyleCnt="3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21B6989C-1AC5-40F2-9E57-D0F8800D3295}" type="pres">
      <dgm:prSet presAssocID="{9376A718-5E99-4F08-AA48-4E9CE5C31E96}" presName="arrowWedge2" presStyleLbl="fgSibTrans2D1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F841206-15F6-4386-ABD8-BE86EF7E105F}" type="pres">
      <dgm:prSet presAssocID="{C2A043D6-AFC8-469E-8D89-A0E868A48036}" presName="arrowWedge3" presStyleLbl="fgSibTrans2D1" presStyleIdx="2" presStyleCnt="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FB5A6AD1-6CE2-4084-A344-AA86BD1273A9}" srcId="{559C3BDF-1779-4C9B-AC63-9AB4C86A57DE}" destId="{290ED0A1-94C1-42F2-AA29-19D5BD16FAE3}" srcOrd="2" destOrd="0" parTransId="{DFE55A95-64B1-4FF1-BE61-EE19BD0803E8}" sibTransId="{C2A043D6-AFC8-469E-8D89-A0E868A48036}"/>
    <dgm:cxn modelId="{7D21CD95-5C33-4EC3-B74E-C08305D61F65}" type="presOf" srcId="{290ED0A1-94C1-42F2-AA29-19D5BD16FAE3}" destId="{DB1999C7-8A90-43B4-B970-A94BDC816EA1}" srcOrd="1" destOrd="0" presId="urn:microsoft.com/office/officeart/2005/8/layout/cycle8"/>
    <dgm:cxn modelId="{131DC166-471A-495E-A9EB-7546CC30051D}" srcId="{559C3BDF-1779-4C9B-AC63-9AB4C86A57DE}" destId="{411AF667-C9EE-458D-B842-9B893D5DE417}" srcOrd="0" destOrd="0" parTransId="{4FF593A4-8646-489C-A07D-196597783CC4}" sibTransId="{523B58C8-FFBA-4D28-9340-2F83FA6D608B}"/>
    <dgm:cxn modelId="{859D1D99-EBF9-45AD-BE3D-623DC34E6AD7}" type="presOf" srcId="{FF23F0C7-5175-4DFB-B5DE-61131F954D8F}" destId="{C3168ED1-818A-4FEA-B0D6-D4237A2983F6}" srcOrd="0" destOrd="0" presId="urn:microsoft.com/office/officeart/2005/8/layout/cycle8"/>
    <dgm:cxn modelId="{CD1D9789-EF86-4061-9E73-CAC88ACDDF05}" type="presOf" srcId="{411AF667-C9EE-458D-B842-9B893D5DE417}" destId="{4DB5FD06-AB53-4FD8-9DE7-20539235D4DB}" srcOrd="0" destOrd="0" presId="urn:microsoft.com/office/officeart/2005/8/layout/cycle8"/>
    <dgm:cxn modelId="{B51B61B5-A540-46BF-BC82-1D4DEED39FF5}" type="presOf" srcId="{559C3BDF-1779-4C9B-AC63-9AB4C86A57DE}" destId="{F0F945BC-5914-43C7-86B2-4B5C240A5A57}" srcOrd="0" destOrd="0" presId="urn:microsoft.com/office/officeart/2005/8/layout/cycle8"/>
    <dgm:cxn modelId="{FC6B43CB-A9B6-4216-BB05-05089679E940}" srcId="{559C3BDF-1779-4C9B-AC63-9AB4C86A57DE}" destId="{FF23F0C7-5175-4DFB-B5DE-61131F954D8F}" srcOrd="1" destOrd="0" parTransId="{34E650E9-A6D0-4882-B9C9-7CCD6AF365A6}" sibTransId="{9376A718-5E99-4F08-AA48-4E9CE5C31E96}"/>
    <dgm:cxn modelId="{C381935F-1D6B-4BC9-857E-6035B009FC41}" type="presOf" srcId="{411AF667-C9EE-458D-B842-9B893D5DE417}" destId="{9723FEEF-5578-4507-A241-690229977BC3}" srcOrd="1" destOrd="0" presId="urn:microsoft.com/office/officeart/2005/8/layout/cycle8"/>
    <dgm:cxn modelId="{DE7EBA50-ED70-4F82-BF0C-823B52EFC724}" type="presOf" srcId="{FF23F0C7-5175-4DFB-B5DE-61131F954D8F}" destId="{01A5125D-9285-4A31-BD3A-30C74B8DC633}" srcOrd="1" destOrd="0" presId="urn:microsoft.com/office/officeart/2005/8/layout/cycle8"/>
    <dgm:cxn modelId="{2C401AC9-DAB8-4C00-927A-596B5CF6B315}" type="presOf" srcId="{290ED0A1-94C1-42F2-AA29-19D5BD16FAE3}" destId="{EB3CDCCC-F177-4102-9993-78B77EB1375A}" srcOrd="0" destOrd="0" presId="urn:microsoft.com/office/officeart/2005/8/layout/cycle8"/>
    <dgm:cxn modelId="{14C3E45B-C2F9-4AE6-B681-4D7AC065CBC9}" type="presParOf" srcId="{F0F945BC-5914-43C7-86B2-4B5C240A5A57}" destId="{4DB5FD06-AB53-4FD8-9DE7-20539235D4DB}" srcOrd="0" destOrd="0" presId="urn:microsoft.com/office/officeart/2005/8/layout/cycle8"/>
    <dgm:cxn modelId="{8715FAB8-6541-4947-B804-2D9A50E0A5C4}" type="presParOf" srcId="{F0F945BC-5914-43C7-86B2-4B5C240A5A57}" destId="{19C7B3AA-5571-47DD-B627-7F1617E394AA}" srcOrd="1" destOrd="0" presId="urn:microsoft.com/office/officeart/2005/8/layout/cycle8"/>
    <dgm:cxn modelId="{C9BFDA0E-EFBF-4717-9BD8-09A2312339C0}" type="presParOf" srcId="{F0F945BC-5914-43C7-86B2-4B5C240A5A57}" destId="{2247103A-B39B-47AC-8EB0-D5ABC946267C}" srcOrd="2" destOrd="0" presId="urn:microsoft.com/office/officeart/2005/8/layout/cycle8"/>
    <dgm:cxn modelId="{2CA2101D-6D52-4564-8FDA-512BDAB4A463}" type="presParOf" srcId="{F0F945BC-5914-43C7-86B2-4B5C240A5A57}" destId="{9723FEEF-5578-4507-A241-690229977BC3}" srcOrd="3" destOrd="0" presId="urn:microsoft.com/office/officeart/2005/8/layout/cycle8"/>
    <dgm:cxn modelId="{F5886C8E-A0BD-4085-9BCF-33AE5F926B6B}" type="presParOf" srcId="{F0F945BC-5914-43C7-86B2-4B5C240A5A57}" destId="{C3168ED1-818A-4FEA-B0D6-D4237A2983F6}" srcOrd="4" destOrd="0" presId="urn:microsoft.com/office/officeart/2005/8/layout/cycle8"/>
    <dgm:cxn modelId="{E8E7184F-3154-4CAC-8788-CF4BAC676FFC}" type="presParOf" srcId="{F0F945BC-5914-43C7-86B2-4B5C240A5A57}" destId="{42265B6F-3C96-450A-B9AA-854FB165E719}" srcOrd="5" destOrd="0" presId="urn:microsoft.com/office/officeart/2005/8/layout/cycle8"/>
    <dgm:cxn modelId="{47368DFA-9B33-44F6-9617-3B354EFF0928}" type="presParOf" srcId="{F0F945BC-5914-43C7-86B2-4B5C240A5A57}" destId="{D37878C9-BFD4-4E16-97A8-E2C0D7BED825}" srcOrd="6" destOrd="0" presId="urn:microsoft.com/office/officeart/2005/8/layout/cycle8"/>
    <dgm:cxn modelId="{D50FA91D-6EF8-4FB2-8C45-B9BDD6558B51}" type="presParOf" srcId="{F0F945BC-5914-43C7-86B2-4B5C240A5A57}" destId="{01A5125D-9285-4A31-BD3A-30C74B8DC633}" srcOrd="7" destOrd="0" presId="urn:microsoft.com/office/officeart/2005/8/layout/cycle8"/>
    <dgm:cxn modelId="{554508EB-7962-4C59-AB7C-B885C1D29980}" type="presParOf" srcId="{F0F945BC-5914-43C7-86B2-4B5C240A5A57}" destId="{EB3CDCCC-F177-4102-9993-78B77EB1375A}" srcOrd="8" destOrd="0" presId="urn:microsoft.com/office/officeart/2005/8/layout/cycle8"/>
    <dgm:cxn modelId="{FF7BEBDE-434C-46A0-ADB7-359F982FB1FA}" type="presParOf" srcId="{F0F945BC-5914-43C7-86B2-4B5C240A5A57}" destId="{64184602-5219-4916-A1B1-F10B0DE69A50}" srcOrd="9" destOrd="0" presId="urn:microsoft.com/office/officeart/2005/8/layout/cycle8"/>
    <dgm:cxn modelId="{E811357A-F848-49CC-81B5-A9764C54D0C5}" type="presParOf" srcId="{F0F945BC-5914-43C7-86B2-4B5C240A5A57}" destId="{CD91497A-9DE1-4BA4-91B1-76A3362A66EC}" srcOrd="10" destOrd="0" presId="urn:microsoft.com/office/officeart/2005/8/layout/cycle8"/>
    <dgm:cxn modelId="{B930110A-703A-49DB-BA7C-BAF92C376ED1}" type="presParOf" srcId="{F0F945BC-5914-43C7-86B2-4B5C240A5A57}" destId="{DB1999C7-8A90-43B4-B970-A94BDC816EA1}" srcOrd="11" destOrd="0" presId="urn:microsoft.com/office/officeart/2005/8/layout/cycle8"/>
    <dgm:cxn modelId="{03154E9C-FC81-43A2-99F9-E5EC6EA5C01B}" type="presParOf" srcId="{F0F945BC-5914-43C7-86B2-4B5C240A5A57}" destId="{C546A972-B635-402C-887B-EA508F952AE7}" srcOrd="12" destOrd="0" presId="urn:microsoft.com/office/officeart/2005/8/layout/cycle8"/>
    <dgm:cxn modelId="{CEB18E8A-25F4-411C-AB22-A6484FF5F54A}" type="presParOf" srcId="{F0F945BC-5914-43C7-86B2-4B5C240A5A57}" destId="{21B6989C-1AC5-40F2-9E57-D0F8800D3295}" srcOrd="13" destOrd="0" presId="urn:microsoft.com/office/officeart/2005/8/layout/cycle8"/>
    <dgm:cxn modelId="{DAD18FBA-EC3E-4900-A11F-FFBF10307E9B}" type="presParOf" srcId="{F0F945BC-5914-43C7-86B2-4B5C240A5A57}" destId="{4F841206-15F6-4386-ABD8-BE86EF7E10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68DC34A-9A84-4D65-B29B-A0479FFDB83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Seguimiento y evaluación</a:t>
          </a:r>
          <a:endParaRPr lang="es-EC" sz="1200" b="1" dirty="0">
            <a:solidFill>
              <a:schemeClr val="tx1"/>
            </a:solidFill>
          </a:endParaRPr>
        </a:p>
      </dgm:t>
    </dgm:pt>
    <dgm:pt modelId="{54284599-3115-461F-A132-936E8EC0B937}" type="parTrans" cxnId="{19C8BAE0-1B76-4433-9FC2-4AE87C65C292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8B739865-3F35-43F7-BFAF-D45EF71CEBA7}" type="sibTrans" cxnId="{19C8BAE0-1B76-4433-9FC2-4AE87C65C292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163FE869-B8E7-4B6A-BEFA-BAB82F71B09D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Liquidación </a:t>
          </a:r>
          <a:endParaRPr lang="es-EC" sz="1400" b="1" dirty="0">
            <a:solidFill>
              <a:schemeClr val="tx1"/>
            </a:solidFill>
          </a:endParaRPr>
        </a:p>
      </dgm:t>
    </dgm:pt>
    <dgm:pt modelId="{4333A78E-666D-413B-B4D4-2B0FE51C03B9}" type="parTrans" cxnId="{C4BFAE77-CA57-408A-947D-6399ABD7BB0E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5A39EBF5-9626-4739-B3AB-913F03235391}" type="sibTrans" cxnId="{C4BFAE77-CA57-408A-947D-6399ABD7BB0E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1B8118AC-59F4-4F0F-9961-FEB5A28884C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Programación</a:t>
          </a:r>
          <a:endParaRPr lang="es-EC" sz="1400" b="1" dirty="0">
            <a:solidFill>
              <a:schemeClr val="tx1"/>
            </a:solidFill>
          </a:endParaRPr>
        </a:p>
      </dgm:t>
    </dgm:pt>
    <dgm:pt modelId="{6821EBDD-9A48-4E89-951A-894751657C2A}" type="parTrans" cxnId="{F309A005-BDDE-4F25-9758-C71BE188400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5BAD23-56CB-42CF-A3DE-8E57A365A88B}" type="sibTrans" cxnId="{F309A005-BDDE-4F25-9758-C71BE188400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8FB4177-42ED-4CED-8132-E991D7C975E0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Formulación</a:t>
          </a:r>
          <a:endParaRPr lang="es-EC" b="1" dirty="0">
            <a:solidFill>
              <a:schemeClr val="tx1"/>
            </a:solidFill>
          </a:endParaRPr>
        </a:p>
      </dgm:t>
    </dgm:pt>
    <dgm:pt modelId="{9CE5916F-EDEF-4796-AABE-DEEABA08BBF7}" type="parTrans" cxnId="{BE6E2754-A8E2-44DE-BA72-A4D61D0244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3A1B9AF-CE19-4B3B-BD3F-47F2BF4F35DB}" type="sibTrans" cxnId="{BE6E2754-A8E2-44DE-BA72-A4D61D0244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2146151-538C-4000-B767-DFFF6B8DAF79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Aprobación </a:t>
          </a:r>
          <a:endParaRPr lang="es-EC" b="1" dirty="0">
            <a:solidFill>
              <a:schemeClr val="tx1"/>
            </a:solidFill>
          </a:endParaRPr>
        </a:p>
      </dgm:t>
    </dgm:pt>
    <dgm:pt modelId="{10BDE1C8-732C-4603-91EF-4520EE98423F}" type="parTrans" cxnId="{82D436B4-B82B-46F2-AE95-E3550DCC80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8CE7BBC-2E2F-4041-8294-32702680FD1E}" type="sibTrans" cxnId="{82D436B4-B82B-46F2-AE95-E3550DCC80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0F7CFF7-6401-4431-A8A3-DBF10B5FD45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Ejecución </a:t>
          </a:r>
          <a:endParaRPr lang="es-EC" b="1" dirty="0">
            <a:solidFill>
              <a:schemeClr val="tx1"/>
            </a:solidFill>
          </a:endParaRPr>
        </a:p>
      </dgm:t>
    </dgm:pt>
    <dgm:pt modelId="{FDEB6FCA-609D-4F98-A40E-2ACB2304256F}" type="parTrans" cxnId="{1F8FE623-EDA8-45B4-B5CF-912E98E530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37852D-1312-4F6A-8A12-69E3A68DF90A}" type="sibTrans" cxnId="{1F8FE623-EDA8-45B4-B5CF-912E98E530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6"/>
      <dgm:spPr/>
      <dgm:t>
        <a:bodyPr/>
        <a:lstStyle/>
        <a:p>
          <a:endParaRPr lang="es-EC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168ED1-818A-4FEA-B0D6-D4237A2983F6}" type="pres">
      <dgm:prSet presAssocID="{559C3BDF-1779-4C9B-AC63-9AB4C86A57DE}" presName="wedge2" presStyleLbl="node1" presStyleIdx="1" presStyleCnt="6"/>
      <dgm:spPr/>
      <dgm:t>
        <a:bodyPr/>
        <a:lstStyle/>
        <a:p>
          <a:endParaRPr lang="es-EC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CDCCC-F177-4102-9993-78B77EB1375A}" type="pres">
      <dgm:prSet presAssocID="{559C3BDF-1779-4C9B-AC63-9AB4C86A57DE}" presName="wedge3" presStyleLbl="node1" presStyleIdx="2" presStyleCnt="6"/>
      <dgm:spPr/>
      <dgm:t>
        <a:bodyPr/>
        <a:lstStyle/>
        <a:p>
          <a:endParaRPr lang="es-EC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B8D94-FD4D-4C9D-BC16-4AC68279A909}" type="pres">
      <dgm:prSet presAssocID="{559C3BDF-1779-4C9B-AC63-9AB4C86A57DE}" presName="wedge4" presStyleLbl="node1" presStyleIdx="3" presStyleCnt="6"/>
      <dgm:spPr/>
      <dgm:t>
        <a:bodyPr/>
        <a:lstStyle/>
        <a:p>
          <a:endParaRPr lang="es-ES"/>
        </a:p>
      </dgm:t>
    </dgm:pt>
    <dgm:pt modelId="{21935CB0-C7CD-4938-AD3A-EB5601F19FFA}" type="pres">
      <dgm:prSet presAssocID="{559C3BDF-1779-4C9B-AC63-9AB4C86A57DE}" presName="dummy4a" presStyleCnt="0"/>
      <dgm:spPr/>
    </dgm:pt>
    <dgm:pt modelId="{55BE3C97-95CF-4D5C-970B-FDA910D2D68E}" type="pres">
      <dgm:prSet presAssocID="{559C3BDF-1779-4C9B-AC63-9AB4C86A57DE}" presName="dummy4b" presStyleCnt="0"/>
      <dgm:spPr/>
    </dgm:pt>
    <dgm:pt modelId="{3404B6A7-7D44-4B55-9DF8-456A1075505E}" type="pres">
      <dgm:prSet presAssocID="{559C3BDF-1779-4C9B-AC63-9AB4C86A57D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BA6351-871F-4EFD-BC9F-2EDCE1113580}" type="pres">
      <dgm:prSet presAssocID="{559C3BDF-1779-4C9B-AC63-9AB4C86A57DE}" presName="wedge5" presStyleLbl="node1" presStyleIdx="4" presStyleCnt="6"/>
      <dgm:spPr/>
      <dgm:t>
        <a:bodyPr/>
        <a:lstStyle/>
        <a:p>
          <a:endParaRPr lang="es-ES"/>
        </a:p>
      </dgm:t>
    </dgm:pt>
    <dgm:pt modelId="{0AA243AA-E58B-4D0C-BA88-C7F3493CD3D2}" type="pres">
      <dgm:prSet presAssocID="{559C3BDF-1779-4C9B-AC63-9AB4C86A57DE}" presName="dummy5a" presStyleCnt="0"/>
      <dgm:spPr/>
    </dgm:pt>
    <dgm:pt modelId="{C69CEB2A-755E-4F9C-97EC-A706A7A9A962}" type="pres">
      <dgm:prSet presAssocID="{559C3BDF-1779-4C9B-AC63-9AB4C86A57DE}" presName="dummy5b" presStyleCnt="0"/>
      <dgm:spPr/>
    </dgm:pt>
    <dgm:pt modelId="{13896B79-D617-463C-AF93-F80FB10ACF5A}" type="pres">
      <dgm:prSet presAssocID="{559C3BDF-1779-4C9B-AC63-9AB4C86A57D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33111-3D29-4C45-B372-F7F16134645A}" type="pres">
      <dgm:prSet presAssocID="{559C3BDF-1779-4C9B-AC63-9AB4C86A57DE}" presName="wedge6" presStyleLbl="node1" presStyleIdx="5" presStyleCnt="6"/>
      <dgm:spPr/>
      <dgm:t>
        <a:bodyPr/>
        <a:lstStyle/>
        <a:p>
          <a:endParaRPr lang="es-EC"/>
        </a:p>
      </dgm:t>
    </dgm:pt>
    <dgm:pt modelId="{DFF28190-3A22-45ED-A2AE-326322886AA2}" type="pres">
      <dgm:prSet presAssocID="{559C3BDF-1779-4C9B-AC63-9AB4C86A57DE}" presName="dummy6a" presStyleCnt="0"/>
      <dgm:spPr/>
    </dgm:pt>
    <dgm:pt modelId="{387508DB-F14F-447E-B661-2436BB28E89C}" type="pres">
      <dgm:prSet presAssocID="{559C3BDF-1779-4C9B-AC63-9AB4C86A57DE}" presName="dummy6b" presStyleCnt="0"/>
      <dgm:spPr/>
    </dgm:pt>
    <dgm:pt modelId="{BC56D0BF-DF03-4B37-A9D9-41A90EBCCEDC}" type="pres">
      <dgm:prSet presAssocID="{559C3BDF-1779-4C9B-AC63-9AB4C86A57D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C8F0E-8910-4C00-8758-9CB52B045E16}" type="pres">
      <dgm:prSet presAssocID="{8B739865-3F35-43F7-BFAF-D45EF71CEBA7}" presName="arrowWedge1" presStyleLbl="fgSibTrans2D1" presStyleIdx="0" presStyleCnt="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3A21C179-480F-41C3-9B6E-8C9716A85FAF}" type="pres">
      <dgm:prSet presAssocID="{5A39EBF5-9626-4739-B3AB-913F03235391}" presName="arrowWedge2" presStyleLbl="fgSibTrans2D1" presStyleIdx="1" presStyleCnt="6"/>
      <dgm:spPr/>
    </dgm:pt>
    <dgm:pt modelId="{90B01800-CC9C-4450-AF2E-741A0A5FF97B}" type="pres">
      <dgm:prSet presAssocID="{925BAD23-56CB-42CF-A3DE-8E57A365A88B}" presName="arrowWedge3" presStyleLbl="fgSibTrans2D1" presStyleIdx="2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63912FE0-1E51-43E3-B687-27FDC82F0A32}" type="pres">
      <dgm:prSet presAssocID="{63A1B9AF-CE19-4B3B-BD3F-47F2BF4F35DB}" presName="arrowWedge4" presStyleLbl="fgSibTrans2D1" presStyleIdx="3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EB7F1DF-77B7-4404-992D-C67B6662F10F}" type="pres">
      <dgm:prSet presAssocID="{A8CE7BBC-2E2F-4041-8294-32702680FD1E}" presName="arrowWedge5" presStyleLbl="fgSibTrans2D1" presStyleIdx="4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C0029BF5-80EB-423F-A720-023D8544E522}" type="pres">
      <dgm:prSet presAssocID="{F037852D-1312-4F6A-8A12-69E3A68DF90A}" presName="arrowWedge6" presStyleLbl="fgSibTrans2D1" presStyleIdx="5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19C8BAE0-1B76-4433-9FC2-4AE87C65C292}" srcId="{559C3BDF-1779-4C9B-AC63-9AB4C86A57DE}" destId="{668DC34A-9A84-4D65-B29B-A0479FFDB839}" srcOrd="0" destOrd="0" parTransId="{54284599-3115-461F-A132-936E8EC0B937}" sibTransId="{8B739865-3F35-43F7-BFAF-D45EF71CEBA7}"/>
    <dgm:cxn modelId="{A36B7772-B3A9-4638-8182-677494062210}" type="presOf" srcId="{F8FB4177-42ED-4CED-8132-E991D7C975E0}" destId="{E51B8D94-FD4D-4C9D-BC16-4AC68279A909}" srcOrd="0" destOrd="0" presId="urn:microsoft.com/office/officeart/2005/8/layout/cycle8"/>
    <dgm:cxn modelId="{9700D2C4-7C7C-47F3-909B-F341932E5EAD}" type="presOf" srcId="{163FE869-B8E7-4B6A-BEFA-BAB82F71B09D}" destId="{01A5125D-9285-4A31-BD3A-30C74B8DC633}" srcOrd="1" destOrd="0" presId="urn:microsoft.com/office/officeart/2005/8/layout/cycle8"/>
    <dgm:cxn modelId="{338E36BF-3834-4D45-B375-E3F9ABD08578}" type="presOf" srcId="{1B8118AC-59F4-4F0F-9961-FEB5A28884C6}" destId="{DB1999C7-8A90-43B4-B970-A94BDC816EA1}" srcOrd="1" destOrd="0" presId="urn:microsoft.com/office/officeart/2005/8/layout/cycle8"/>
    <dgm:cxn modelId="{8786B87F-76F7-40D5-A260-EEA12444BD27}" type="presOf" srcId="{668DC34A-9A84-4D65-B29B-A0479FFDB839}" destId="{4DB5FD06-AB53-4FD8-9DE7-20539235D4DB}" srcOrd="0" destOrd="0" presId="urn:microsoft.com/office/officeart/2005/8/layout/cycle8"/>
    <dgm:cxn modelId="{AD267420-671C-4103-9586-E00CADCEDE91}" type="presOf" srcId="{10F7CFF7-6401-4431-A8A3-DBF10B5FD45B}" destId="{BC56D0BF-DF03-4B37-A9D9-41A90EBCCEDC}" srcOrd="1" destOrd="0" presId="urn:microsoft.com/office/officeart/2005/8/layout/cycle8"/>
    <dgm:cxn modelId="{2555C1A0-56C9-4098-841C-060311F04617}" type="presOf" srcId="{F8FB4177-42ED-4CED-8132-E991D7C975E0}" destId="{3404B6A7-7D44-4B55-9DF8-456A1075505E}" srcOrd="1" destOrd="0" presId="urn:microsoft.com/office/officeart/2005/8/layout/cycle8"/>
    <dgm:cxn modelId="{96E77E03-8ADB-4176-8BBF-4E967C306DB1}" type="presOf" srcId="{02146151-538C-4000-B767-DFFF6B8DAF79}" destId="{3CBA6351-871F-4EFD-BC9F-2EDCE1113580}" srcOrd="0" destOrd="0" presId="urn:microsoft.com/office/officeart/2005/8/layout/cycle8"/>
    <dgm:cxn modelId="{C4BFAE77-CA57-408A-947D-6399ABD7BB0E}" srcId="{559C3BDF-1779-4C9B-AC63-9AB4C86A57DE}" destId="{163FE869-B8E7-4B6A-BEFA-BAB82F71B09D}" srcOrd="1" destOrd="0" parTransId="{4333A78E-666D-413B-B4D4-2B0FE51C03B9}" sibTransId="{5A39EBF5-9626-4739-B3AB-913F03235391}"/>
    <dgm:cxn modelId="{BE6E2754-A8E2-44DE-BA72-A4D61D024447}" srcId="{559C3BDF-1779-4C9B-AC63-9AB4C86A57DE}" destId="{F8FB4177-42ED-4CED-8132-E991D7C975E0}" srcOrd="3" destOrd="0" parTransId="{9CE5916F-EDEF-4796-AABE-DEEABA08BBF7}" sibTransId="{63A1B9AF-CE19-4B3B-BD3F-47F2BF4F35DB}"/>
    <dgm:cxn modelId="{3BB4AE7E-F3C4-4873-AE38-2DEAEF84D648}" type="presOf" srcId="{10F7CFF7-6401-4431-A8A3-DBF10B5FD45B}" destId="{1E933111-3D29-4C45-B372-F7F16134645A}" srcOrd="0" destOrd="0" presId="urn:microsoft.com/office/officeart/2005/8/layout/cycle8"/>
    <dgm:cxn modelId="{6FAB9288-9252-4DE3-94B7-8F86D9BE2CA3}" type="presOf" srcId="{559C3BDF-1779-4C9B-AC63-9AB4C86A57DE}" destId="{F0F945BC-5914-43C7-86B2-4B5C240A5A57}" srcOrd="0" destOrd="0" presId="urn:microsoft.com/office/officeart/2005/8/layout/cycle8"/>
    <dgm:cxn modelId="{F309A005-BDDE-4F25-9758-C71BE188400B}" srcId="{559C3BDF-1779-4C9B-AC63-9AB4C86A57DE}" destId="{1B8118AC-59F4-4F0F-9961-FEB5A28884C6}" srcOrd="2" destOrd="0" parTransId="{6821EBDD-9A48-4E89-951A-894751657C2A}" sibTransId="{925BAD23-56CB-42CF-A3DE-8E57A365A88B}"/>
    <dgm:cxn modelId="{B42A7572-6E10-4445-862D-F10CE01F8FD0}" type="presOf" srcId="{1B8118AC-59F4-4F0F-9961-FEB5A28884C6}" destId="{EB3CDCCC-F177-4102-9993-78B77EB1375A}" srcOrd="0" destOrd="0" presId="urn:microsoft.com/office/officeart/2005/8/layout/cycle8"/>
    <dgm:cxn modelId="{3317F897-A03E-403A-A61C-C6C2D4BE8A79}" type="presOf" srcId="{668DC34A-9A84-4D65-B29B-A0479FFDB839}" destId="{9723FEEF-5578-4507-A241-690229977BC3}" srcOrd="1" destOrd="0" presId="urn:microsoft.com/office/officeart/2005/8/layout/cycle8"/>
    <dgm:cxn modelId="{1F8FE623-EDA8-45B4-B5CF-912E98E53019}" srcId="{559C3BDF-1779-4C9B-AC63-9AB4C86A57DE}" destId="{10F7CFF7-6401-4431-A8A3-DBF10B5FD45B}" srcOrd="5" destOrd="0" parTransId="{FDEB6FCA-609D-4F98-A40E-2ACB2304256F}" sibTransId="{F037852D-1312-4F6A-8A12-69E3A68DF90A}"/>
    <dgm:cxn modelId="{FB964512-A95C-47E4-BCEA-E07012B55DBA}" type="presOf" srcId="{02146151-538C-4000-B767-DFFF6B8DAF79}" destId="{13896B79-D617-463C-AF93-F80FB10ACF5A}" srcOrd="1" destOrd="0" presId="urn:microsoft.com/office/officeart/2005/8/layout/cycle8"/>
    <dgm:cxn modelId="{F6F38E9C-9688-4E6F-AC20-9A0027F52D02}" type="presOf" srcId="{163FE869-B8E7-4B6A-BEFA-BAB82F71B09D}" destId="{C3168ED1-818A-4FEA-B0D6-D4237A2983F6}" srcOrd="0" destOrd="0" presId="urn:microsoft.com/office/officeart/2005/8/layout/cycle8"/>
    <dgm:cxn modelId="{82D436B4-B82B-46F2-AE95-E3550DCC806F}" srcId="{559C3BDF-1779-4C9B-AC63-9AB4C86A57DE}" destId="{02146151-538C-4000-B767-DFFF6B8DAF79}" srcOrd="4" destOrd="0" parTransId="{10BDE1C8-732C-4603-91EF-4520EE98423F}" sibTransId="{A8CE7BBC-2E2F-4041-8294-32702680FD1E}"/>
    <dgm:cxn modelId="{B267D4CC-2E96-4490-BBA6-717DDF7763B8}" type="presParOf" srcId="{F0F945BC-5914-43C7-86B2-4B5C240A5A57}" destId="{4DB5FD06-AB53-4FD8-9DE7-20539235D4DB}" srcOrd="0" destOrd="0" presId="urn:microsoft.com/office/officeart/2005/8/layout/cycle8"/>
    <dgm:cxn modelId="{546E71AC-E764-4125-AF21-6D9DDD90F4FE}" type="presParOf" srcId="{F0F945BC-5914-43C7-86B2-4B5C240A5A57}" destId="{19C7B3AA-5571-47DD-B627-7F1617E394AA}" srcOrd="1" destOrd="0" presId="urn:microsoft.com/office/officeart/2005/8/layout/cycle8"/>
    <dgm:cxn modelId="{EDA0F8D0-5330-42D9-B419-693F6DF38ADD}" type="presParOf" srcId="{F0F945BC-5914-43C7-86B2-4B5C240A5A57}" destId="{2247103A-B39B-47AC-8EB0-D5ABC946267C}" srcOrd="2" destOrd="0" presId="urn:microsoft.com/office/officeart/2005/8/layout/cycle8"/>
    <dgm:cxn modelId="{043A7603-9656-4C8F-9D5A-C40FA41EE29F}" type="presParOf" srcId="{F0F945BC-5914-43C7-86B2-4B5C240A5A57}" destId="{9723FEEF-5578-4507-A241-690229977BC3}" srcOrd="3" destOrd="0" presId="urn:microsoft.com/office/officeart/2005/8/layout/cycle8"/>
    <dgm:cxn modelId="{3D492CF4-20CE-401A-8890-165AC7B6BCE5}" type="presParOf" srcId="{F0F945BC-5914-43C7-86B2-4B5C240A5A57}" destId="{C3168ED1-818A-4FEA-B0D6-D4237A2983F6}" srcOrd="4" destOrd="0" presId="urn:microsoft.com/office/officeart/2005/8/layout/cycle8"/>
    <dgm:cxn modelId="{F3AAB683-A735-4F6F-B380-9D7DF87F0497}" type="presParOf" srcId="{F0F945BC-5914-43C7-86B2-4B5C240A5A57}" destId="{42265B6F-3C96-450A-B9AA-854FB165E719}" srcOrd="5" destOrd="0" presId="urn:microsoft.com/office/officeart/2005/8/layout/cycle8"/>
    <dgm:cxn modelId="{11564AF1-CA83-4506-83F9-7D8BAFDED816}" type="presParOf" srcId="{F0F945BC-5914-43C7-86B2-4B5C240A5A57}" destId="{D37878C9-BFD4-4E16-97A8-E2C0D7BED825}" srcOrd="6" destOrd="0" presId="urn:microsoft.com/office/officeart/2005/8/layout/cycle8"/>
    <dgm:cxn modelId="{48AFAE0D-EC65-4968-9218-5729A005394B}" type="presParOf" srcId="{F0F945BC-5914-43C7-86B2-4B5C240A5A57}" destId="{01A5125D-9285-4A31-BD3A-30C74B8DC633}" srcOrd="7" destOrd="0" presId="urn:microsoft.com/office/officeart/2005/8/layout/cycle8"/>
    <dgm:cxn modelId="{21B96CD4-E3E0-48B6-8154-85C386DBE6BC}" type="presParOf" srcId="{F0F945BC-5914-43C7-86B2-4B5C240A5A57}" destId="{EB3CDCCC-F177-4102-9993-78B77EB1375A}" srcOrd="8" destOrd="0" presId="urn:microsoft.com/office/officeart/2005/8/layout/cycle8"/>
    <dgm:cxn modelId="{65B7859E-2326-45BC-993D-0A9D48976892}" type="presParOf" srcId="{F0F945BC-5914-43C7-86B2-4B5C240A5A57}" destId="{64184602-5219-4916-A1B1-F10B0DE69A50}" srcOrd="9" destOrd="0" presId="urn:microsoft.com/office/officeart/2005/8/layout/cycle8"/>
    <dgm:cxn modelId="{DBFBF2D3-C94D-4F44-AF2E-92E688588483}" type="presParOf" srcId="{F0F945BC-5914-43C7-86B2-4B5C240A5A57}" destId="{CD91497A-9DE1-4BA4-91B1-76A3362A66EC}" srcOrd="10" destOrd="0" presId="urn:microsoft.com/office/officeart/2005/8/layout/cycle8"/>
    <dgm:cxn modelId="{31517A17-95D6-41E7-A897-1BDCA0D7B0A0}" type="presParOf" srcId="{F0F945BC-5914-43C7-86B2-4B5C240A5A57}" destId="{DB1999C7-8A90-43B4-B970-A94BDC816EA1}" srcOrd="11" destOrd="0" presId="urn:microsoft.com/office/officeart/2005/8/layout/cycle8"/>
    <dgm:cxn modelId="{DCDA2384-7BEA-42BA-831A-0C51B01ADB4D}" type="presParOf" srcId="{F0F945BC-5914-43C7-86B2-4B5C240A5A57}" destId="{E51B8D94-FD4D-4C9D-BC16-4AC68279A909}" srcOrd="12" destOrd="0" presId="urn:microsoft.com/office/officeart/2005/8/layout/cycle8"/>
    <dgm:cxn modelId="{201AA949-A836-42B6-BA78-9880FDC868A7}" type="presParOf" srcId="{F0F945BC-5914-43C7-86B2-4B5C240A5A57}" destId="{21935CB0-C7CD-4938-AD3A-EB5601F19FFA}" srcOrd="13" destOrd="0" presId="urn:microsoft.com/office/officeart/2005/8/layout/cycle8"/>
    <dgm:cxn modelId="{A709EAC3-8D8C-4D55-B809-23F9984D73E4}" type="presParOf" srcId="{F0F945BC-5914-43C7-86B2-4B5C240A5A57}" destId="{55BE3C97-95CF-4D5C-970B-FDA910D2D68E}" srcOrd="14" destOrd="0" presId="urn:microsoft.com/office/officeart/2005/8/layout/cycle8"/>
    <dgm:cxn modelId="{BD67F842-76B3-415C-83B4-D68578E390FB}" type="presParOf" srcId="{F0F945BC-5914-43C7-86B2-4B5C240A5A57}" destId="{3404B6A7-7D44-4B55-9DF8-456A1075505E}" srcOrd="15" destOrd="0" presId="urn:microsoft.com/office/officeart/2005/8/layout/cycle8"/>
    <dgm:cxn modelId="{B4430342-7CA3-41D5-89D5-289D067A8814}" type="presParOf" srcId="{F0F945BC-5914-43C7-86B2-4B5C240A5A57}" destId="{3CBA6351-871F-4EFD-BC9F-2EDCE1113580}" srcOrd="16" destOrd="0" presId="urn:microsoft.com/office/officeart/2005/8/layout/cycle8"/>
    <dgm:cxn modelId="{364FFB39-9F47-4CED-9F44-D4DE6E11188D}" type="presParOf" srcId="{F0F945BC-5914-43C7-86B2-4B5C240A5A57}" destId="{0AA243AA-E58B-4D0C-BA88-C7F3493CD3D2}" srcOrd="17" destOrd="0" presId="urn:microsoft.com/office/officeart/2005/8/layout/cycle8"/>
    <dgm:cxn modelId="{00E883EA-5B63-4808-B4C5-47755755317D}" type="presParOf" srcId="{F0F945BC-5914-43C7-86B2-4B5C240A5A57}" destId="{C69CEB2A-755E-4F9C-97EC-A706A7A9A962}" srcOrd="18" destOrd="0" presId="urn:microsoft.com/office/officeart/2005/8/layout/cycle8"/>
    <dgm:cxn modelId="{83C91BDA-DDE9-423A-916B-6C36B9F94ECB}" type="presParOf" srcId="{F0F945BC-5914-43C7-86B2-4B5C240A5A57}" destId="{13896B79-D617-463C-AF93-F80FB10ACF5A}" srcOrd="19" destOrd="0" presId="urn:microsoft.com/office/officeart/2005/8/layout/cycle8"/>
    <dgm:cxn modelId="{8ECD33CC-4793-41F3-9DAF-928BF2C40077}" type="presParOf" srcId="{F0F945BC-5914-43C7-86B2-4B5C240A5A57}" destId="{1E933111-3D29-4C45-B372-F7F16134645A}" srcOrd="20" destOrd="0" presId="urn:microsoft.com/office/officeart/2005/8/layout/cycle8"/>
    <dgm:cxn modelId="{F4949BFC-8587-47DF-8998-51BF4D531D40}" type="presParOf" srcId="{F0F945BC-5914-43C7-86B2-4B5C240A5A57}" destId="{DFF28190-3A22-45ED-A2AE-326322886AA2}" srcOrd="21" destOrd="0" presId="urn:microsoft.com/office/officeart/2005/8/layout/cycle8"/>
    <dgm:cxn modelId="{1BB7D78E-73FE-457D-BCAD-A4400ADC6276}" type="presParOf" srcId="{F0F945BC-5914-43C7-86B2-4B5C240A5A57}" destId="{387508DB-F14F-447E-B661-2436BB28E89C}" srcOrd="22" destOrd="0" presId="urn:microsoft.com/office/officeart/2005/8/layout/cycle8"/>
    <dgm:cxn modelId="{83A674DD-4893-4E8B-BAD8-C6C51AB0673D}" type="presParOf" srcId="{F0F945BC-5914-43C7-86B2-4B5C240A5A57}" destId="{BC56D0BF-DF03-4B37-A9D9-41A90EBCCEDC}" srcOrd="23" destOrd="0" presId="urn:microsoft.com/office/officeart/2005/8/layout/cycle8"/>
    <dgm:cxn modelId="{D47AF0E6-9B29-4F8C-9955-14BB31CD8A4E}" type="presParOf" srcId="{F0F945BC-5914-43C7-86B2-4B5C240A5A57}" destId="{CB3C8F0E-8910-4C00-8758-9CB52B045E16}" srcOrd="24" destOrd="0" presId="urn:microsoft.com/office/officeart/2005/8/layout/cycle8"/>
    <dgm:cxn modelId="{3A70C0C3-071F-43FC-85C8-7D4B8007ED5B}" type="presParOf" srcId="{F0F945BC-5914-43C7-86B2-4B5C240A5A57}" destId="{3A21C179-480F-41C3-9B6E-8C9716A85FAF}" srcOrd="25" destOrd="0" presId="urn:microsoft.com/office/officeart/2005/8/layout/cycle8"/>
    <dgm:cxn modelId="{62086B53-FD24-4AD5-814E-817F3B87E68A}" type="presParOf" srcId="{F0F945BC-5914-43C7-86B2-4B5C240A5A57}" destId="{90B01800-CC9C-4450-AF2E-741A0A5FF97B}" srcOrd="26" destOrd="0" presId="urn:microsoft.com/office/officeart/2005/8/layout/cycle8"/>
    <dgm:cxn modelId="{3DF56652-ACDA-4BBE-A68D-EB1FF6DDF796}" type="presParOf" srcId="{F0F945BC-5914-43C7-86B2-4B5C240A5A57}" destId="{63912FE0-1E51-43E3-B687-27FDC82F0A32}" srcOrd="27" destOrd="0" presId="urn:microsoft.com/office/officeart/2005/8/layout/cycle8"/>
    <dgm:cxn modelId="{76C50EA4-51EC-4091-85C0-247F2837ACE3}" type="presParOf" srcId="{F0F945BC-5914-43C7-86B2-4B5C240A5A57}" destId="{4EB7F1DF-77B7-4404-992D-C67B6662F10F}" srcOrd="28" destOrd="0" presId="urn:microsoft.com/office/officeart/2005/8/layout/cycle8"/>
    <dgm:cxn modelId="{6A04A400-11E8-484F-BA45-0CD03C44D347}" type="presParOf" srcId="{F0F945BC-5914-43C7-86B2-4B5C240A5A57}" destId="{C0029BF5-80EB-423F-A720-023D8544E522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DA83CF-7147-4CEA-A8CE-DC91655C101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53E567C-C5B6-4B37-AFD3-8556378092A2}">
      <dgm:prSet phldrT="[Texto]"/>
      <dgm:spPr/>
      <dgm:t>
        <a:bodyPr/>
        <a:lstStyle/>
        <a:p>
          <a:r>
            <a:rPr lang="es-EC" dirty="0" smtClean="0"/>
            <a:t>Programación</a:t>
          </a:r>
          <a:endParaRPr lang="es-MX" dirty="0"/>
        </a:p>
      </dgm:t>
    </dgm:pt>
    <dgm:pt modelId="{9BEFB9ED-77C5-4A1F-8285-D2560B1696B2}" type="parTrans" cxnId="{DCDE8867-3973-4AEB-B01E-03B14884E11C}">
      <dgm:prSet/>
      <dgm:spPr/>
      <dgm:t>
        <a:bodyPr/>
        <a:lstStyle/>
        <a:p>
          <a:endParaRPr lang="es-MX"/>
        </a:p>
      </dgm:t>
    </dgm:pt>
    <dgm:pt modelId="{F4D5B474-436C-406D-A5DF-427747600C66}" type="sibTrans" cxnId="{DCDE8867-3973-4AEB-B01E-03B14884E11C}">
      <dgm:prSet/>
      <dgm:spPr/>
      <dgm:t>
        <a:bodyPr/>
        <a:lstStyle/>
        <a:p>
          <a:endParaRPr lang="es-MX"/>
        </a:p>
      </dgm:t>
    </dgm:pt>
    <dgm:pt modelId="{76CD9651-045C-4D5C-8BF8-DC698C2BD8ED}">
      <dgm:prSet phldrT="[Texto]"/>
      <dgm:spPr/>
      <dgm:t>
        <a:bodyPr/>
        <a:lstStyle/>
        <a:p>
          <a:r>
            <a:rPr lang="es-EC" dirty="0" smtClean="0"/>
            <a:t>Formulación</a:t>
          </a:r>
          <a:endParaRPr lang="es-EC" dirty="0"/>
        </a:p>
      </dgm:t>
    </dgm:pt>
    <dgm:pt modelId="{9EAD809C-E7B0-4F5F-86D1-33E2086731D9}" type="parTrans" cxnId="{EC701340-90C6-4218-9EAA-22F2DA5BC91F}">
      <dgm:prSet/>
      <dgm:spPr/>
      <dgm:t>
        <a:bodyPr/>
        <a:lstStyle/>
        <a:p>
          <a:endParaRPr lang="es-MX"/>
        </a:p>
      </dgm:t>
    </dgm:pt>
    <dgm:pt modelId="{C2241C65-53A1-4F88-9C6E-E949011F9FF3}" type="sibTrans" cxnId="{EC701340-90C6-4218-9EAA-22F2DA5BC91F}">
      <dgm:prSet/>
      <dgm:spPr/>
      <dgm:t>
        <a:bodyPr/>
        <a:lstStyle/>
        <a:p>
          <a:endParaRPr lang="es-MX"/>
        </a:p>
      </dgm:t>
    </dgm:pt>
    <dgm:pt modelId="{0D0D0B97-BC34-4E1E-9673-703B6E2BAD52}">
      <dgm:prSet phldrT="[Texto]"/>
      <dgm:spPr/>
      <dgm:t>
        <a:bodyPr/>
        <a:lstStyle/>
        <a:p>
          <a:r>
            <a:rPr lang="es-EC" dirty="0" smtClean="0"/>
            <a:t>Aprobación </a:t>
          </a:r>
          <a:endParaRPr lang="es-EC" dirty="0"/>
        </a:p>
      </dgm:t>
    </dgm:pt>
    <dgm:pt modelId="{DECC377B-5829-48BD-BFD0-1C9D6A883D0F}" type="parTrans" cxnId="{CB3C4FE7-FE0F-4432-9D8C-1CAF8F4A4DC1}">
      <dgm:prSet/>
      <dgm:spPr/>
      <dgm:t>
        <a:bodyPr/>
        <a:lstStyle/>
        <a:p>
          <a:endParaRPr lang="es-MX"/>
        </a:p>
      </dgm:t>
    </dgm:pt>
    <dgm:pt modelId="{F1C426C5-8730-44FB-874A-A47901A3F040}" type="sibTrans" cxnId="{CB3C4FE7-FE0F-4432-9D8C-1CAF8F4A4DC1}">
      <dgm:prSet/>
      <dgm:spPr/>
      <dgm:t>
        <a:bodyPr/>
        <a:lstStyle/>
        <a:p>
          <a:endParaRPr lang="es-MX"/>
        </a:p>
      </dgm:t>
    </dgm:pt>
    <dgm:pt modelId="{B96027D5-2B3E-45FD-A493-BA713B2DEA7C}">
      <dgm:prSet phldrT="[Texto]"/>
      <dgm:spPr/>
      <dgm:t>
        <a:bodyPr/>
        <a:lstStyle/>
        <a:p>
          <a:r>
            <a:rPr lang="es-EC" dirty="0" smtClean="0"/>
            <a:t>Ejecución </a:t>
          </a:r>
          <a:endParaRPr lang="es-EC" dirty="0"/>
        </a:p>
      </dgm:t>
    </dgm:pt>
    <dgm:pt modelId="{07CD9FC8-DC54-40A2-848A-8CC13497D851}" type="parTrans" cxnId="{349630DE-38ED-4C54-8C11-4EC71BD14FE2}">
      <dgm:prSet/>
      <dgm:spPr/>
      <dgm:t>
        <a:bodyPr/>
        <a:lstStyle/>
        <a:p>
          <a:endParaRPr lang="es-MX"/>
        </a:p>
      </dgm:t>
    </dgm:pt>
    <dgm:pt modelId="{8B72FD82-BA6B-452A-A7FC-DB7C1A4047C9}" type="sibTrans" cxnId="{349630DE-38ED-4C54-8C11-4EC71BD14FE2}">
      <dgm:prSet/>
      <dgm:spPr/>
      <dgm:t>
        <a:bodyPr/>
        <a:lstStyle/>
        <a:p>
          <a:endParaRPr lang="es-MX"/>
        </a:p>
      </dgm:t>
    </dgm:pt>
    <dgm:pt modelId="{EDFC7975-55A0-4489-9EC0-850E7D50067B}">
      <dgm:prSet phldrT="[Texto]"/>
      <dgm:spPr/>
      <dgm:t>
        <a:bodyPr/>
        <a:lstStyle/>
        <a:p>
          <a:r>
            <a:rPr lang="es-EC" dirty="0" smtClean="0"/>
            <a:t>Seguimiento y evaluación</a:t>
          </a:r>
          <a:endParaRPr lang="es-EC" dirty="0"/>
        </a:p>
      </dgm:t>
    </dgm:pt>
    <dgm:pt modelId="{67E6EC7E-9283-4F2D-84D4-18DAA18690EC}" type="parTrans" cxnId="{5729EFB7-C48C-4DDD-8246-2B96D344BAC7}">
      <dgm:prSet/>
      <dgm:spPr/>
      <dgm:t>
        <a:bodyPr/>
        <a:lstStyle/>
        <a:p>
          <a:endParaRPr lang="es-MX"/>
        </a:p>
      </dgm:t>
    </dgm:pt>
    <dgm:pt modelId="{302B1733-D300-4102-872B-A5AB7FAB42F7}" type="sibTrans" cxnId="{5729EFB7-C48C-4DDD-8246-2B96D344BAC7}">
      <dgm:prSet/>
      <dgm:spPr/>
      <dgm:t>
        <a:bodyPr/>
        <a:lstStyle/>
        <a:p>
          <a:endParaRPr lang="es-MX"/>
        </a:p>
      </dgm:t>
    </dgm:pt>
    <dgm:pt modelId="{E34A2E9D-99EC-43D4-8B11-3426D59E2BD2}">
      <dgm:prSet phldrT="[Texto]"/>
      <dgm:spPr/>
      <dgm:t>
        <a:bodyPr/>
        <a:lstStyle/>
        <a:p>
          <a:r>
            <a:rPr lang="es-EC" dirty="0" smtClean="0"/>
            <a:t>Liquidación </a:t>
          </a:r>
          <a:endParaRPr lang="es-EC" dirty="0"/>
        </a:p>
      </dgm:t>
    </dgm:pt>
    <dgm:pt modelId="{AC4EEEFE-9C8A-4D92-B27A-1A569A1A5A71}" type="parTrans" cxnId="{020FA72B-3AC0-4729-B7C0-4A437684B28A}">
      <dgm:prSet/>
      <dgm:spPr/>
      <dgm:t>
        <a:bodyPr/>
        <a:lstStyle/>
        <a:p>
          <a:endParaRPr lang="es-MX"/>
        </a:p>
      </dgm:t>
    </dgm:pt>
    <dgm:pt modelId="{6D10104F-43A9-4A55-98CC-2F718F76926D}" type="sibTrans" cxnId="{020FA72B-3AC0-4729-B7C0-4A437684B28A}">
      <dgm:prSet/>
      <dgm:spPr/>
      <dgm:t>
        <a:bodyPr/>
        <a:lstStyle/>
        <a:p>
          <a:endParaRPr lang="es-MX"/>
        </a:p>
      </dgm:t>
    </dgm:pt>
    <dgm:pt modelId="{C28D6E8A-CE55-4E2B-B168-5BA09EB02E7C}" type="pres">
      <dgm:prSet presAssocID="{8EDA83CF-7147-4CEA-A8CE-DC91655C101A}" presName="Name0" presStyleCnt="0">
        <dgm:presLayoutVars>
          <dgm:dir/>
          <dgm:resizeHandles val="exact"/>
        </dgm:presLayoutVars>
      </dgm:prSet>
      <dgm:spPr/>
    </dgm:pt>
    <dgm:pt modelId="{BC252606-E44C-44A2-A81F-A58680BE9898}" type="pres">
      <dgm:prSet presAssocID="{B53E567C-C5B6-4B37-AFD3-8556378092A2}" presName="node" presStyleLbl="node1" presStyleIdx="0" presStyleCnt="6" custScaleX="199233" custScaleY="29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A67928-77D9-4711-A583-49F2514DB685}" type="pres">
      <dgm:prSet presAssocID="{F4D5B474-436C-406D-A5DF-427747600C66}" presName="sibTrans" presStyleLbl="sibTrans2D1" presStyleIdx="0" presStyleCnt="5"/>
      <dgm:spPr/>
      <dgm:t>
        <a:bodyPr/>
        <a:lstStyle/>
        <a:p>
          <a:endParaRPr lang="es-MX"/>
        </a:p>
      </dgm:t>
    </dgm:pt>
    <dgm:pt modelId="{8FD0F785-33F0-48EF-9FD5-0BDE5D739508}" type="pres">
      <dgm:prSet presAssocID="{F4D5B474-436C-406D-A5DF-427747600C66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99D48804-FD96-4F61-A246-3C0F8355662B}" type="pres">
      <dgm:prSet presAssocID="{76CD9651-045C-4D5C-8BF8-DC698C2BD8ED}" presName="node" presStyleLbl="node1" presStyleIdx="1" presStyleCnt="6" custScaleX="199233" custScaleY="29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CC824D-055E-4D70-9284-4C861C640866}" type="pres">
      <dgm:prSet presAssocID="{C2241C65-53A1-4F88-9C6E-E949011F9FF3}" presName="sibTrans" presStyleLbl="sibTrans2D1" presStyleIdx="1" presStyleCnt="5"/>
      <dgm:spPr/>
      <dgm:t>
        <a:bodyPr/>
        <a:lstStyle/>
        <a:p>
          <a:endParaRPr lang="es-MX"/>
        </a:p>
      </dgm:t>
    </dgm:pt>
    <dgm:pt modelId="{D92714B2-BFD3-4760-B36B-327E691230C3}" type="pres">
      <dgm:prSet presAssocID="{C2241C65-53A1-4F88-9C6E-E949011F9FF3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5D7F58D2-2F32-4962-AF52-8D2BFFEA717D}" type="pres">
      <dgm:prSet presAssocID="{0D0D0B97-BC34-4E1E-9673-703B6E2BAD52}" presName="node" presStyleLbl="node1" presStyleIdx="2" presStyleCnt="6" custScaleX="199233" custScaleY="29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2A38A3-E0D2-485C-8F82-C5B1FB3384AF}" type="pres">
      <dgm:prSet presAssocID="{F1C426C5-8730-44FB-874A-A47901A3F04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5CC01F96-5DB1-4D4F-AD81-54120EA89C0E}" type="pres">
      <dgm:prSet presAssocID="{F1C426C5-8730-44FB-874A-A47901A3F040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B8335EB2-C2EA-4D54-8998-870D2EFBA9EC}" type="pres">
      <dgm:prSet presAssocID="{B96027D5-2B3E-45FD-A493-BA713B2DEA7C}" presName="node" presStyleLbl="node1" presStyleIdx="3" presStyleCnt="6" custScaleX="199233" custScaleY="29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2A638E-E094-4482-AA75-41FA6460B4A5}" type="pres">
      <dgm:prSet presAssocID="{8B72FD82-BA6B-452A-A7FC-DB7C1A4047C9}" presName="sibTrans" presStyleLbl="sibTrans2D1" presStyleIdx="3" presStyleCnt="5"/>
      <dgm:spPr/>
      <dgm:t>
        <a:bodyPr/>
        <a:lstStyle/>
        <a:p>
          <a:endParaRPr lang="es-MX"/>
        </a:p>
      </dgm:t>
    </dgm:pt>
    <dgm:pt modelId="{045E7C14-EDB2-493B-99A1-132A23D8CAAA}" type="pres">
      <dgm:prSet presAssocID="{8B72FD82-BA6B-452A-A7FC-DB7C1A4047C9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CDA7133C-90A6-4705-9E2B-285BE27F48E1}" type="pres">
      <dgm:prSet presAssocID="{EDFC7975-55A0-4489-9EC0-850E7D50067B}" presName="node" presStyleLbl="node1" presStyleIdx="4" presStyleCnt="6" custScaleX="199233" custScaleY="29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291DC4-0282-46F7-8109-AEEBEFC88209}" type="pres">
      <dgm:prSet presAssocID="{302B1733-D300-4102-872B-A5AB7FAB42F7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A03694C-5238-4B99-BC9E-7392872EF577}" type="pres">
      <dgm:prSet presAssocID="{302B1733-D300-4102-872B-A5AB7FAB42F7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33A04E9D-CBB5-48A4-BFFF-3D36EB6A2D75}" type="pres">
      <dgm:prSet presAssocID="{E34A2E9D-99EC-43D4-8B11-3426D59E2BD2}" presName="node" presStyleLbl="node1" presStyleIdx="5" presStyleCnt="6" custScaleX="199233" custScaleY="29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510A6AF-5369-421E-A05D-7262383CA4D5}" type="presOf" srcId="{C2241C65-53A1-4F88-9C6E-E949011F9FF3}" destId="{D92714B2-BFD3-4760-B36B-327E691230C3}" srcOrd="1" destOrd="0" presId="urn:microsoft.com/office/officeart/2005/8/layout/process1"/>
    <dgm:cxn modelId="{6D81CF0C-C59F-4A63-B45E-A01F726CB36B}" type="presOf" srcId="{E34A2E9D-99EC-43D4-8B11-3426D59E2BD2}" destId="{33A04E9D-CBB5-48A4-BFFF-3D36EB6A2D75}" srcOrd="0" destOrd="0" presId="urn:microsoft.com/office/officeart/2005/8/layout/process1"/>
    <dgm:cxn modelId="{CB3C4FE7-FE0F-4432-9D8C-1CAF8F4A4DC1}" srcId="{8EDA83CF-7147-4CEA-A8CE-DC91655C101A}" destId="{0D0D0B97-BC34-4E1E-9673-703B6E2BAD52}" srcOrd="2" destOrd="0" parTransId="{DECC377B-5829-48BD-BFD0-1C9D6A883D0F}" sibTransId="{F1C426C5-8730-44FB-874A-A47901A3F040}"/>
    <dgm:cxn modelId="{0C60385A-39AA-4294-8DA4-826209AD2963}" type="presOf" srcId="{F1C426C5-8730-44FB-874A-A47901A3F040}" destId="{5CC01F96-5DB1-4D4F-AD81-54120EA89C0E}" srcOrd="1" destOrd="0" presId="urn:microsoft.com/office/officeart/2005/8/layout/process1"/>
    <dgm:cxn modelId="{613E168E-4633-42CF-8405-70AC3BB310C1}" type="presOf" srcId="{8B72FD82-BA6B-452A-A7FC-DB7C1A4047C9}" destId="{F22A638E-E094-4482-AA75-41FA6460B4A5}" srcOrd="0" destOrd="0" presId="urn:microsoft.com/office/officeart/2005/8/layout/process1"/>
    <dgm:cxn modelId="{E89A8622-42AC-4B19-8C20-10FD4636EED6}" type="presOf" srcId="{0D0D0B97-BC34-4E1E-9673-703B6E2BAD52}" destId="{5D7F58D2-2F32-4962-AF52-8D2BFFEA717D}" srcOrd="0" destOrd="0" presId="urn:microsoft.com/office/officeart/2005/8/layout/process1"/>
    <dgm:cxn modelId="{6AFAD16E-863D-4BFD-9017-7DBABA88A777}" type="presOf" srcId="{8EDA83CF-7147-4CEA-A8CE-DC91655C101A}" destId="{C28D6E8A-CE55-4E2B-B168-5BA09EB02E7C}" srcOrd="0" destOrd="0" presId="urn:microsoft.com/office/officeart/2005/8/layout/process1"/>
    <dgm:cxn modelId="{EC701340-90C6-4218-9EAA-22F2DA5BC91F}" srcId="{8EDA83CF-7147-4CEA-A8CE-DC91655C101A}" destId="{76CD9651-045C-4D5C-8BF8-DC698C2BD8ED}" srcOrd="1" destOrd="0" parTransId="{9EAD809C-E7B0-4F5F-86D1-33E2086731D9}" sibTransId="{C2241C65-53A1-4F88-9C6E-E949011F9FF3}"/>
    <dgm:cxn modelId="{8E641128-ECBF-4058-9B93-02CA372735AB}" type="presOf" srcId="{B53E567C-C5B6-4B37-AFD3-8556378092A2}" destId="{BC252606-E44C-44A2-A81F-A58680BE9898}" srcOrd="0" destOrd="0" presId="urn:microsoft.com/office/officeart/2005/8/layout/process1"/>
    <dgm:cxn modelId="{8B9F06F1-5A72-496D-9A76-832868CF1508}" type="presOf" srcId="{302B1733-D300-4102-872B-A5AB7FAB42F7}" destId="{3A03694C-5238-4B99-BC9E-7392872EF577}" srcOrd="1" destOrd="0" presId="urn:microsoft.com/office/officeart/2005/8/layout/process1"/>
    <dgm:cxn modelId="{DCDE8867-3973-4AEB-B01E-03B14884E11C}" srcId="{8EDA83CF-7147-4CEA-A8CE-DC91655C101A}" destId="{B53E567C-C5B6-4B37-AFD3-8556378092A2}" srcOrd="0" destOrd="0" parTransId="{9BEFB9ED-77C5-4A1F-8285-D2560B1696B2}" sibTransId="{F4D5B474-436C-406D-A5DF-427747600C66}"/>
    <dgm:cxn modelId="{61C58A66-D2A4-4D2B-9C35-9EFC4819BFE9}" type="presOf" srcId="{F4D5B474-436C-406D-A5DF-427747600C66}" destId="{8FD0F785-33F0-48EF-9FD5-0BDE5D739508}" srcOrd="1" destOrd="0" presId="urn:microsoft.com/office/officeart/2005/8/layout/process1"/>
    <dgm:cxn modelId="{9AD04CF4-FE42-499B-8289-59581330E921}" type="presOf" srcId="{8B72FD82-BA6B-452A-A7FC-DB7C1A4047C9}" destId="{045E7C14-EDB2-493B-99A1-132A23D8CAAA}" srcOrd="1" destOrd="0" presId="urn:microsoft.com/office/officeart/2005/8/layout/process1"/>
    <dgm:cxn modelId="{349630DE-38ED-4C54-8C11-4EC71BD14FE2}" srcId="{8EDA83CF-7147-4CEA-A8CE-DC91655C101A}" destId="{B96027D5-2B3E-45FD-A493-BA713B2DEA7C}" srcOrd="3" destOrd="0" parTransId="{07CD9FC8-DC54-40A2-848A-8CC13497D851}" sibTransId="{8B72FD82-BA6B-452A-A7FC-DB7C1A4047C9}"/>
    <dgm:cxn modelId="{02DE5DA7-6C26-4D4B-8419-BC2B1C964863}" type="presOf" srcId="{76CD9651-045C-4D5C-8BF8-DC698C2BD8ED}" destId="{99D48804-FD96-4F61-A246-3C0F8355662B}" srcOrd="0" destOrd="0" presId="urn:microsoft.com/office/officeart/2005/8/layout/process1"/>
    <dgm:cxn modelId="{87AE1AB3-5F50-49AD-9FCB-43B6EAEA098A}" type="presOf" srcId="{B96027D5-2B3E-45FD-A493-BA713B2DEA7C}" destId="{B8335EB2-C2EA-4D54-8998-870D2EFBA9EC}" srcOrd="0" destOrd="0" presId="urn:microsoft.com/office/officeart/2005/8/layout/process1"/>
    <dgm:cxn modelId="{5729EFB7-C48C-4DDD-8246-2B96D344BAC7}" srcId="{8EDA83CF-7147-4CEA-A8CE-DC91655C101A}" destId="{EDFC7975-55A0-4489-9EC0-850E7D50067B}" srcOrd="4" destOrd="0" parTransId="{67E6EC7E-9283-4F2D-84D4-18DAA18690EC}" sibTransId="{302B1733-D300-4102-872B-A5AB7FAB42F7}"/>
    <dgm:cxn modelId="{92E3500C-CDFE-4193-9013-04C0CF7BD3BE}" type="presOf" srcId="{C2241C65-53A1-4F88-9C6E-E949011F9FF3}" destId="{CDCC824D-055E-4D70-9284-4C861C640866}" srcOrd="0" destOrd="0" presId="urn:microsoft.com/office/officeart/2005/8/layout/process1"/>
    <dgm:cxn modelId="{72A7364B-C05A-49EB-9B49-B88507C9A79A}" type="presOf" srcId="{F4D5B474-436C-406D-A5DF-427747600C66}" destId="{D5A67928-77D9-4711-A583-49F2514DB685}" srcOrd="0" destOrd="0" presId="urn:microsoft.com/office/officeart/2005/8/layout/process1"/>
    <dgm:cxn modelId="{BA74CC85-9D59-44B1-98D3-5C9ED8A3CCA5}" type="presOf" srcId="{EDFC7975-55A0-4489-9EC0-850E7D50067B}" destId="{CDA7133C-90A6-4705-9E2B-285BE27F48E1}" srcOrd="0" destOrd="0" presId="urn:microsoft.com/office/officeart/2005/8/layout/process1"/>
    <dgm:cxn modelId="{1E825184-6305-4660-AB00-AD074C5FAF3C}" type="presOf" srcId="{F1C426C5-8730-44FB-874A-A47901A3F040}" destId="{052A38A3-E0D2-485C-8F82-C5B1FB3384AF}" srcOrd="0" destOrd="0" presId="urn:microsoft.com/office/officeart/2005/8/layout/process1"/>
    <dgm:cxn modelId="{020FA72B-3AC0-4729-B7C0-4A437684B28A}" srcId="{8EDA83CF-7147-4CEA-A8CE-DC91655C101A}" destId="{E34A2E9D-99EC-43D4-8B11-3426D59E2BD2}" srcOrd="5" destOrd="0" parTransId="{AC4EEEFE-9C8A-4D92-B27A-1A569A1A5A71}" sibTransId="{6D10104F-43A9-4A55-98CC-2F718F76926D}"/>
    <dgm:cxn modelId="{1D4169DF-30CB-4282-8EC4-0A0B70104F90}" type="presOf" srcId="{302B1733-D300-4102-872B-A5AB7FAB42F7}" destId="{5A291DC4-0282-46F7-8109-AEEBEFC88209}" srcOrd="0" destOrd="0" presId="urn:microsoft.com/office/officeart/2005/8/layout/process1"/>
    <dgm:cxn modelId="{F519E03B-DB3A-48F3-98DE-6DED68DE8437}" type="presParOf" srcId="{C28D6E8A-CE55-4E2B-B168-5BA09EB02E7C}" destId="{BC252606-E44C-44A2-A81F-A58680BE9898}" srcOrd="0" destOrd="0" presId="urn:microsoft.com/office/officeart/2005/8/layout/process1"/>
    <dgm:cxn modelId="{04C5FDD8-209B-496D-BE1B-8ED3C612759C}" type="presParOf" srcId="{C28D6E8A-CE55-4E2B-B168-5BA09EB02E7C}" destId="{D5A67928-77D9-4711-A583-49F2514DB685}" srcOrd="1" destOrd="0" presId="urn:microsoft.com/office/officeart/2005/8/layout/process1"/>
    <dgm:cxn modelId="{E44935A7-6C7B-42A0-B481-38387716A8C3}" type="presParOf" srcId="{D5A67928-77D9-4711-A583-49F2514DB685}" destId="{8FD0F785-33F0-48EF-9FD5-0BDE5D739508}" srcOrd="0" destOrd="0" presId="urn:microsoft.com/office/officeart/2005/8/layout/process1"/>
    <dgm:cxn modelId="{AD3BAAE8-14EA-4423-840C-CD0CC707CC75}" type="presParOf" srcId="{C28D6E8A-CE55-4E2B-B168-5BA09EB02E7C}" destId="{99D48804-FD96-4F61-A246-3C0F8355662B}" srcOrd="2" destOrd="0" presId="urn:microsoft.com/office/officeart/2005/8/layout/process1"/>
    <dgm:cxn modelId="{0E658226-3D25-4672-8D3E-6B7C2CADEFE6}" type="presParOf" srcId="{C28D6E8A-CE55-4E2B-B168-5BA09EB02E7C}" destId="{CDCC824D-055E-4D70-9284-4C861C640866}" srcOrd="3" destOrd="0" presId="urn:microsoft.com/office/officeart/2005/8/layout/process1"/>
    <dgm:cxn modelId="{093C2DD3-83B2-4176-B885-DA3C1C3CBE3F}" type="presParOf" srcId="{CDCC824D-055E-4D70-9284-4C861C640866}" destId="{D92714B2-BFD3-4760-B36B-327E691230C3}" srcOrd="0" destOrd="0" presId="urn:microsoft.com/office/officeart/2005/8/layout/process1"/>
    <dgm:cxn modelId="{95DDD025-4EF3-467A-9933-35075BFBC146}" type="presParOf" srcId="{C28D6E8A-CE55-4E2B-B168-5BA09EB02E7C}" destId="{5D7F58D2-2F32-4962-AF52-8D2BFFEA717D}" srcOrd="4" destOrd="0" presId="urn:microsoft.com/office/officeart/2005/8/layout/process1"/>
    <dgm:cxn modelId="{35B94E47-C4A7-41CB-A4B3-27AEE74FA9B5}" type="presParOf" srcId="{C28D6E8A-CE55-4E2B-B168-5BA09EB02E7C}" destId="{052A38A3-E0D2-485C-8F82-C5B1FB3384AF}" srcOrd="5" destOrd="0" presId="urn:microsoft.com/office/officeart/2005/8/layout/process1"/>
    <dgm:cxn modelId="{EE832E8E-395A-4540-BDFE-AA185DAC613E}" type="presParOf" srcId="{052A38A3-E0D2-485C-8F82-C5B1FB3384AF}" destId="{5CC01F96-5DB1-4D4F-AD81-54120EA89C0E}" srcOrd="0" destOrd="0" presId="urn:microsoft.com/office/officeart/2005/8/layout/process1"/>
    <dgm:cxn modelId="{6E984F5C-E6D5-4E6A-8280-C973334E649D}" type="presParOf" srcId="{C28D6E8A-CE55-4E2B-B168-5BA09EB02E7C}" destId="{B8335EB2-C2EA-4D54-8998-870D2EFBA9EC}" srcOrd="6" destOrd="0" presId="urn:microsoft.com/office/officeart/2005/8/layout/process1"/>
    <dgm:cxn modelId="{EFDE2184-30EA-424A-947A-76ADF4F553D0}" type="presParOf" srcId="{C28D6E8A-CE55-4E2B-B168-5BA09EB02E7C}" destId="{F22A638E-E094-4482-AA75-41FA6460B4A5}" srcOrd="7" destOrd="0" presId="urn:microsoft.com/office/officeart/2005/8/layout/process1"/>
    <dgm:cxn modelId="{FB254ED2-58A9-41C8-80CD-E0140E645FA9}" type="presParOf" srcId="{F22A638E-E094-4482-AA75-41FA6460B4A5}" destId="{045E7C14-EDB2-493B-99A1-132A23D8CAAA}" srcOrd="0" destOrd="0" presId="urn:microsoft.com/office/officeart/2005/8/layout/process1"/>
    <dgm:cxn modelId="{BDA69AA0-4E4D-4127-84E1-CC9D67E22250}" type="presParOf" srcId="{C28D6E8A-CE55-4E2B-B168-5BA09EB02E7C}" destId="{CDA7133C-90A6-4705-9E2B-285BE27F48E1}" srcOrd="8" destOrd="0" presId="urn:microsoft.com/office/officeart/2005/8/layout/process1"/>
    <dgm:cxn modelId="{EBE174A6-227C-42F3-9305-8105DDA93B49}" type="presParOf" srcId="{C28D6E8A-CE55-4E2B-B168-5BA09EB02E7C}" destId="{5A291DC4-0282-46F7-8109-AEEBEFC88209}" srcOrd="9" destOrd="0" presId="urn:microsoft.com/office/officeart/2005/8/layout/process1"/>
    <dgm:cxn modelId="{694422AA-FC6E-4CC3-AD17-4566F903173A}" type="presParOf" srcId="{5A291DC4-0282-46F7-8109-AEEBEFC88209}" destId="{3A03694C-5238-4B99-BC9E-7392872EF577}" srcOrd="0" destOrd="0" presId="urn:microsoft.com/office/officeart/2005/8/layout/process1"/>
    <dgm:cxn modelId="{3F2DFB4C-8B6F-4DFE-8E75-979A1FC253E0}" type="presParOf" srcId="{C28D6E8A-CE55-4E2B-B168-5BA09EB02E7C}" destId="{33A04E9D-CBB5-48A4-BFFF-3D36EB6A2D7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8F2476-7620-4B82-9446-14A644C3F97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728E7C2-CDF8-492F-A462-D41AB17163CF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Planificación Institucional</a:t>
          </a:r>
          <a:endParaRPr lang="es-MX" dirty="0">
            <a:solidFill>
              <a:schemeClr val="bg1"/>
            </a:solidFill>
          </a:endParaRPr>
        </a:p>
      </dgm:t>
    </dgm:pt>
    <dgm:pt modelId="{36A1526A-B3C1-44B2-9B49-0B31F3676CA0}" type="parTrans" cxnId="{0193B273-194C-4488-8B51-92E887EFF5AD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C9BAB54E-39ED-49E6-A511-3A960F7E7EC1}" type="sibTrans" cxnId="{0193B273-194C-4488-8B51-92E887EFF5AD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40C48C81-9D60-4FD8-8870-D30E628D1865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</a:rPr>
            <a:t>Elementos Orientadores</a:t>
          </a:r>
          <a:endParaRPr lang="es-MX" sz="1600" dirty="0">
            <a:solidFill>
              <a:schemeClr val="bg1"/>
            </a:solidFill>
          </a:endParaRPr>
        </a:p>
      </dgm:t>
    </dgm:pt>
    <dgm:pt modelId="{F8DDDAF9-379C-41A1-8858-E64836939E16}" type="parTrans" cxnId="{72DCDAC5-CE85-4BDC-BDE1-BED8BBFD11D8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2CF96E49-C346-4E27-8B13-0DFB889C1C83}" type="sibTrans" cxnId="{72DCDAC5-CE85-4BDC-BDE1-BED8BBFD11D8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C1BAECE7-56BA-46CC-803F-130C0A1E9A1C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Datos  institucionales</a:t>
          </a:r>
          <a:endParaRPr lang="es-MX" sz="1500" dirty="0">
            <a:solidFill>
              <a:schemeClr val="bg1"/>
            </a:solidFill>
          </a:endParaRPr>
        </a:p>
      </dgm:t>
    </dgm:pt>
    <dgm:pt modelId="{8894B740-6D56-4BFE-ADC7-24EA6F644358}" type="parTrans" cxnId="{764C76A7-D640-4312-9535-6D04D7364C76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2D3C8B71-8D0D-4913-82B8-BEDF33D261E5}" type="sibTrans" cxnId="{764C76A7-D640-4312-9535-6D04D7364C7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13958BF4-DB4F-467B-93F0-6C16E4092131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Objetivos estratégicos</a:t>
          </a:r>
          <a:endParaRPr lang="es-MX" sz="1500" dirty="0">
            <a:solidFill>
              <a:schemeClr val="bg1"/>
            </a:solidFill>
          </a:endParaRPr>
        </a:p>
      </dgm:t>
    </dgm:pt>
    <dgm:pt modelId="{FEB554C7-70B1-49D5-B9B6-9AB89B603F3F}" type="parTrans" cxnId="{6947EB70-2693-4500-A2AC-3122C2469D1A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3E11F852-CECA-4A6A-B171-D7934312265E}" type="sibTrans" cxnId="{6947EB70-2693-4500-A2AC-3122C2469D1A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0B407126-648F-469B-AB4D-A7E649BFB091}">
      <dgm:prSet phldrT="[Texto]" custT="1"/>
      <dgm:spPr/>
      <dgm:t>
        <a:bodyPr/>
        <a:lstStyle/>
        <a:p>
          <a:pPr algn="ctr"/>
          <a:r>
            <a:rPr lang="es-EC" sz="1500" dirty="0" smtClean="0">
              <a:solidFill>
                <a:schemeClr val="bg1"/>
              </a:solidFill>
            </a:rPr>
            <a:t>Programación Plurianual de la Política Pública - PPPP</a:t>
          </a:r>
          <a:endParaRPr lang="es-MX" sz="1500" dirty="0">
            <a:solidFill>
              <a:schemeClr val="bg1"/>
            </a:solidFill>
          </a:endParaRPr>
        </a:p>
      </dgm:t>
    </dgm:pt>
    <dgm:pt modelId="{FA36F858-E6CB-4A27-AB79-5D96BAD072C3}" type="parTrans" cxnId="{1014CF65-EEF2-4E0C-9208-F9F319E3849D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30557B31-7030-4023-9870-20408E030732}" type="sibTrans" cxnId="{1014CF65-EEF2-4E0C-9208-F9F319E3849D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C1DF66B2-DE01-4889-ACA2-B068F6A19A97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Desglose de la meta (anualizada)</a:t>
          </a:r>
          <a:endParaRPr lang="es-MX" sz="1500" dirty="0">
            <a:solidFill>
              <a:schemeClr val="bg1"/>
            </a:solidFill>
          </a:endParaRPr>
        </a:p>
      </dgm:t>
    </dgm:pt>
    <dgm:pt modelId="{EA9A585D-3960-4F38-BEAB-EB6B156C3153}" type="parTrans" cxnId="{68C65061-9D39-44A3-B2B6-F16713479451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4ACCD154-B063-4DEA-860A-CE0BDCA1F40F}" type="sibTrans" cxnId="{68C65061-9D39-44A3-B2B6-F16713479451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6A387A5-7087-4DDA-99BA-226C637AE09A}">
      <dgm:prSet phldrT="[Texto]" custT="1"/>
      <dgm:spPr/>
      <dgm:t>
        <a:bodyPr/>
        <a:lstStyle/>
        <a:p>
          <a:pPr algn="ctr"/>
          <a:r>
            <a:rPr lang="es-EC" sz="1500" dirty="0" smtClean="0">
              <a:solidFill>
                <a:schemeClr val="bg1"/>
              </a:solidFill>
            </a:rPr>
            <a:t>Programación Anual de la Política Pública - PAPP</a:t>
          </a:r>
          <a:endParaRPr lang="es-MX" sz="1500" dirty="0">
            <a:solidFill>
              <a:schemeClr val="bg1"/>
            </a:solidFill>
          </a:endParaRPr>
        </a:p>
      </dgm:t>
    </dgm:pt>
    <dgm:pt modelId="{7C025D5C-FC88-4AB9-AAC6-20277AA97654}" type="parTrans" cxnId="{B81195DA-4867-41DE-BFDD-5D825E48B327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66DEB076-0ACA-4033-8776-06EE15A82312}" type="sibTrans" cxnId="{B81195DA-4867-41DE-BFDD-5D825E48B327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55C93379-579C-4E16-AFC5-0CB6EC1E074E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Indicadores intermedios</a:t>
          </a:r>
          <a:endParaRPr lang="es-MX" sz="1500" dirty="0">
            <a:solidFill>
              <a:schemeClr val="bg1"/>
            </a:solidFill>
          </a:endParaRPr>
        </a:p>
      </dgm:t>
    </dgm:pt>
    <dgm:pt modelId="{6855D89F-A63A-4D38-8809-44ECCCA9C668}" type="parTrans" cxnId="{A2109A0D-1EA2-4F96-8069-76E13F4D4F55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4F601B28-BB9E-4F66-A5E1-82AEFD466DE8}" type="sibTrans" cxnId="{A2109A0D-1EA2-4F96-8069-76E13F4D4F55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539CB8E8-9926-4CA0-A8B1-6AE19F18F600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Articulación OEI – Presupuesto de Inversión</a:t>
          </a:r>
          <a:endParaRPr lang="es-MX" sz="1500" dirty="0">
            <a:solidFill>
              <a:schemeClr val="bg1"/>
            </a:solidFill>
          </a:endParaRPr>
        </a:p>
      </dgm:t>
    </dgm:pt>
    <dgm:pt modelId="{2D417084-8EAD-4B3D-8FA2-2260D50FCE4B}" type="parTrans" cxnId="{297FE0A2-84C3-4EE8-A16C-6AA1E31B32C2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85505A33-AA57-4E4C-9060-A30FDD7FFC56}" type="sibTrans" cxnId="{297FE0A2-84C3-4EE8-A16C-6AA1E31B32C2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92713BF8-292D-4B56-9493-7A93EF7F752F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Desglose de la meta (semestre)</a:t>
          </a:r>
          <a:endParaRPr lang="es-MX" sz="1500" dirty="0">
            <a:solidFill>
              <a:schemeClr val="bg1"/>
            </a:solidFill>
          </a:endParaRPr>
        </a:p>
      </dgm:t>
    </dgm:pt>
    <dgm:pt modelId="{C99E473C-2102-415A-97EF-61E01279A7CF}" type="parTrans" cxnId="{D0875DEF-77CF-4793-B88A-43C52C5672D8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B834A3C7-6547-4FEE-BCE2-A0E1E5A9A3AC}" type="sibTrans" cxnId="{D0875DEF-77CF-4793-B88A-43C52C5672D8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DE794D24-5D0A-4605-835B-9DB6D20E84FF}">
      <dgm:prSet phldrT="[Texto]" custT="1"/>
      <dgm:spPr/>
      <dgm:t>
        <a:bodyPr/>
        <a:lstStyle/>
        <a:p>
          <a:pPr algn="l"/>
          <a:r>
            <a:rPr lang="es-EC" sz="1500" dirty="0" smtClean="0">
              <a:solidFill>
                <a:schemeClr val="bg1"/>
              </a:solidFill>
            </a:rPr>
            <a:t>Articulación OEI – Presupuesto de Inversión</a:t>
          </a:r>
          <a:endParaRPr lang="es-MX" sz="1500" dirty="0">
            <a:solidFill>
              <a:schemeClr val="bg1"/>
            </a:solidFill>
          </a:endParaRPr>
        </a:p>
      </dgm:t>
    </dgm:pt>
    <dgm:pt modelId="{B29E4398-A48F-4BA1-A9B7-A1703F10ACB4}" type="parTrans" cxnId="{574C5BAA-ED3D-42B5-A382-A6B35289DFD5}">
      <dgm:prSet/>
      <dgm:spPr/>
      <dgm:t>
        <a:bodyPr/>
        <a:lstStyle/>
        <a:p>
          <a:endParaRPr lang="es-MX" dirty="0">
            <a:solidFill>
              <a:schemeClr val="bg1"/>
            </a:solidFill>
          </a:endParaRPr>
        </a:p>
      </dgm:t>
    </dgm:pt>
    <dgm:pt modelId="{B6CB6E63-E030-4933-B723-CFF0F1E016E6}" type="sibTrans" cxnId="{574C5BAA-ED3D-42B5-A382-A6B35289DFD5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C49D435C-833C-463C-BA73-0A8AE58C9362}" type="pres">
      <dgm:prSet presAssocID="{948F2476-7620-4B82-9446-14A644C3F9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47897A1-FD1A-47DD-AAEE-7EF2D56F0685}" type="pres">
      <dgm:prSet presAssocID="{5728E7C2-CDF8-492F-A462-D41AB17163CF}" presName="root1" presStyleCnt="0"/>
      <dgm:spPr/>
      <dgm:t>
        <a:bodyPr/>
        <a:lstStyle/>
        <a:p>
          <a:endParaRPr lang="es-MX"/>
        </a:p>
      </dgm:t>
    </dgm:pt>
    <dgm:pt modelId="{50E63139-1308-4B56-9D10-EE18FD840E13}" type="pres">
      <dgm:prSet presAssocID="{5728E7C2-CDF8-492F-A462-D41AB17163CF}" presName="LevelOneTextNode" presStyleLbl="node0" presStyleIdx="0" presStyleCnt="1" custLinFactNeighborX="-19777" custLinFactNeighborY="455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C3C731D-1737-4D4C-BD61-C07268562C37}" type="pres">
      <dgm:prSet presAssocID="{5728E7C2-CDF8-492F-A462-D41AB17163CF}" presName="level2hierChild" presStyleCnt="0"/>
      <dgm:spPr/>
      <dgm:t>
        <a:bodyPr/>
        <a:lstStyle/>
        <a:p>
          <a:endParaRPr lang="es-MX"/>
        </a:p>
      </dgm:t>
    </dgm:pt>
    <dgm:pt modelId="{F1B3FD41-CC14-42E1-A90F-90C3DDC406B2}" type="pres">
      <dgm:prSet presAssocID="{F8DDDAF9-379C-41A1-8858-E64836939E16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3CB39DD3-7875-4AD5-8556-9E245F40F04B}" type="pres">
      <dgm:prSet presAssocID="{F8DDDAF9-379C-41A1-8858-E64836939E16}" presName="connTx" presStyleLbl="parChTrans1D2" presStyleIdx="0" presStyleCnt="3"/>
      <dgm:spPr/>
      <dgm:t>
        <a:bodyPr/>
        <a:lstStyle/>
        <a:p>
          <a:endParaRPr lang="es-MX"/>
        </a:p>
      </dgm:t>
    </dgm:pt>
    <dgm:pt modelId="{896A6661-053D-4D47-A022-AFDF29985639}" type="pres">
      <dgm:prSet presAssocID="{40C48C81-9D60-4FD8-8870-D30E628D1865}" presName="root2" presStyleCnt="0"/>
      <dgm:spPr/>
      <dgm:t>
        <a:bodyPr/>
        <a:lstStyle/>
        <a:p>
          <a:endParaRPr lang="es-MX"/>
        </a:p>
      </dgm:t>
    </dgm:pt>
    <dgm:pt modelId="{74826B3B-C8A9-424D-B9E9-A49D31DD33E9}" type="pres">
      <dgm:prSet presAssocID="{40C48C81-9D60-4FD8-8870-D30E628D1865}" presName="LevelTwoTextNode" presStyleLbl="node2" presStyleIdx="0" presStyleCnt="3" custScaleX="122038" custLinFactNeighborX="-120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C9F4CC-F48C-40DE-B717-A0AB831A2747}" type="pres">
      <dgm:prSet presAssocID="{40C48C81-9D60-4FD8-8870-D30E628D1865}" presName="level3hierChild" presStyleCnt="0"/>
      <dgm:spPr/>
      <dgm:t>
        <a:bodyPr/>
        <a:lstStyle/>
        <a:p>
          <a:endParaRPr lang="es-MX"/>
        </a:p>
      </dgm:t>
    </dgm:pt>
    <dgm:pt modelId="{684DE093-E0B9-4FB1-88E6-9F3A899CF861}" type="pres">
      <dgm:prSet presAssocID="{8894B740-6D56-4BFE-ADC7-24EA6F644358}" presName="conn2-1" presStyleLbl="parChTrans1D3" presStyleIdx="0" presStyleCnt="7"/>
      <dgm:spPr/>
      <dgm:t>
        <a:bodyPr/>
        <a:lstStyle/>
        <a:p>
          <a:endParaRPr lang="es-MX"/>
        </a:p>
      </dgm:t>
    </dgm:pt>
    <dgm:pt modelId="{4AA4A3BA-415D-45E4-81C3-3A47D0DDEBE8}" type="pres">
      <dgm:prSet presAssocID="{8894B740-6D56-4BFE-ADC7-24EA6F644358}" presName="connTx" presStyleLbl="parChTrans1D3" presStyleIdx="0" presStyleCnt="7"/>
      <dgm:spPr/>
      <dgm:t>
        <a:bodyPr/>
        <a:lstStyle/>
        <a:p>
          <a:endParaRPr lang="es-MX"/>
        </a:p>
      </dgm:t>
    </dgm:pt>
    <dgm:pt modelId="{4EE972F3-6E92-42FF-B3DF-672A815C25F5}" type="pres">
      <dgm:prSet presAssocID="{C1BAECE7-56BA-46CC-803F-130C0A1E9A1C}" presName="root2" presStyleCnt="0"/>
      <dgm:spPr/>
      <dgm:t>
        <a:bodyPr/>
        <a:lstStyle/>
        <a:p>
          <a:endParaRPr lang="es-MX"/>
        </a:p>
      </dgm:t>
    </dgm:pt>
    <dgm:pt modelId="{41099E38-2B94-483D-83D0-05CDE79ED1D0}" type="pres">
      <dgm:prSet presAssocID="{C1BAECE7-56BA-46CC-803F-130C0A1E9A1C}" presName="LevelTwoTextNode" presStyleLbl="node3" presStyleIdx="0" presStyleCnt="7" custScaleX="135410" custLinFactNeighborX="230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B1160C-59B7-4E01-8399-48B5BB1089FD}" type="pres">
      <dgm:prSet presAssocID="{C1BAECE7-56BA-46CC-803F-130C0A1E9A1C}" presName="level3hierChild" presStyleCnt="0"/>
      <dgm:spPr/>
      <dgm:t>
        <a:bodyPr/>
        <a:lstStyle/>
        <a:p>
          <a:endParaRPr lang="es-MX"/>
        </a:p>
      </dgm:t>
    </dgm:pt>
    <dgm:pt modelId="{32C08183-8096-4CDC-8969-B9F387D50A17}" type="pres">
      <dgm:prSet presAssocID="{FEB554C7-70B1-49D5-B9B6-9AB89B603F3F}" presName="conn2-1" presStyleLbl="parChTrans1D3" presStyleIdx="1" presStyleCnt="7"/>
      <dgm:spPr/>
      <dgm:t>
        <a:bodyPr/>
        <a:lstStyle/>
        <a:p>
          <a:endParaRPr lang="es-MX"/>
        </a:p>
      </dgm:t>
    </dgm:pt>
    <dgm:pt modelId="{57AAFA37-BF4D-49B5-B896-D01C4BC084E0}" type="pres">
      <dgm:prSet presAssocID="{FEB554C7-70B1-49D5-B9B6-9AB89B603F3F}" presName="connTx" presStyleLbl="parChTrans1D3" presStyleIdx="1" presStyleCnt="7"/>
      <dgm:spPr/>
      <dgm:t>
        <a:bodyPr/>
        <a:lstStyle/>
        <a:p>
          <a:endParaRPr lang="es-MX"/>
        </a:p>
      </dgm:t>
    </dgm:pt>
    <dgm:pt modelId="{17CED545-D7CD-422B-AD07-B4A7A8C809DC}" type="pres">
      <dgm:prSet presAssocID="{13958BF4-DB4F-467B-93F0-6C16E4092131}" presName="root2" presStyleCnt="0"/>
      <dgm:spPr/>
      <dgm:t>
        <a:bodyPr/>
        <a:lstStyle/>
        <a:p>
          <a:endParaRPr lang="es-MX"/>
        </a:p>
      </dgm:t>
    </dgm:pt>
    <dgm:pt modelId="{933E45B7-D810-4442-963B-DE79175C4878}" type="pres">
      <dgm:prSet presAssocID="{13958BF4-DB4F-467B-93F0-6C16E4092131}" presName="LevelTwoTextNode" presStyleLbl="node3" presStyleIdx="1" presStyleCnt="7" custScaleX="135410" custLinFactNeighborX="230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E08844-BF0C-456C-9F20-1BD3E1B946AD}" type="pres">
      <dgm:prSet presAssocID="{13958BF4-DB4F-467B-93F0-6C16E4092131}" presName="level3hierChild" presStyleCnt="0"/>
      <dgm:spPr/>
      <dgm:t>
        <a:bodyPr/>
        <a:lstStyle/>
        <a:p>
          <a:endParaRPr lang="es-MX"/>
        </a:p>
      </dgm:t>
    </dgm:pt>
    <dgm:pt modelId="{32ECE51E-DEBD-4AAD-A2FB-E7809A455E9A}" type="pres">
      <dgm:prSet presAssocID="{6855D89F-A63A-4D38-8809-44ECCCA9C668}" presName="conn2-1" presStyleLbl="parChTrans1D3" presStyleIdx="2" presStyleCnt="7"/>
      <dgm:spPr/>
      <dgm:t>
        <a:bodyPr/>
        <a:lstStyle/>
        <a:p>
          <a:endParaRPr lang="es-MX"/>
        </a:p>
      </dgm:t>
    </dgm:pt>
    <dgm:pt modelId="{4D12FFFB-FA67-454E-8DFE-F51DD62F0A9A}" type="pres">
      <dgm:prSet presAssocID="{6855D89F-A63A-4D38-8809-44ECCCA9C668}" presName="connTx" presStyleLbl="parChTrans1D3" presStyleIdx="2" presStyleCnt="7"/>
      <dgm:spPr/>
      <dgm:t>
        <a:bodyPr/>
        <a:lstStyle/>
        <a:p>
          <a:endParaRPr lang="es-MX"/>
        </a:p>
      </dgm:t>
    </dgm:pt>
    <dgm:pt modelId="{9FD3E2FB-41E5-4804-AA65-27D071151EE8}" type="pres">
      <dgm:prSet presAssocID="{55C93379-579C-4E16-AFC5-0CB6EC1E074E}" presName="root2" presStyleCnt="0"/>
      <dgm:spPr/>
      <dgm:t>
        <a:bodyPr/>
        <a:lstStyle/>
        <a:p>
          <a:endParaRPr lang="es-MX"/>
        </a:p>
      </dgm:t>
    </dgm:pt>
    <dgm:pt modelId="{8CD3C689-0DA6-4998-9C6D-51A9172B1D4B}" type="pres">
      <dgm:prSet presAssocID="{55C93379-579C-4E16-AFC5-0CB6EC1E074E}" presName="LevelTwoTextNode" presStyleLbl="node3" presStyleIdx="2" presStyleCnt="7" custScaleX="135410" custLinFactNeighborX="2427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93C9BA-DCCD-4088-9A28-0E900F359436}" type="pres">
      <dgm:prSet presAssocID="{55C93379-579C-4E16-AFC5-0CB6EC1E074E}" presName="level3hierChild" presStyleCnt="0"/>
      <dgm:spPr/>
      <dgm:t>
        <a:bodyPr/>
        <a:lstStyle/>
        <a:p>
          <a:endParaRPr lang="es-MX"/>
        </a:p>
      </dgm:t>
    </dgm:pt>
    <dgm:pt modelId="{0E17B992-493C-4D2F-880B-8D06519A4090}" type="pres">
      <dgm:prSet presAssocID="{FA36F858-E6CB-4A27-AB79-5D96BAD072C3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22F8F5F7-56EE-4C1F-AD03-F3DC35EC1746}" type="pres">
      <dgm:prSet presAssocID="{FA36F858-E6CB-4A27-AB79-5D96BAD072C3}" presName="connTx" presStyleLbl="parChTrans1D2" presStyleIdx="1" presStyleCnt="3"/>
      <dgm:spPr/>
      <dgm:t>
        <a:bodyPr/>
        <a:lstStyle/>
        <a:p>
          <a:endParaRPr lang="es-MX"/>
        </a:p>
      </dgm:t>
    </dgm:pt>
    <dgm:pt modelId="{080211CE-532E-4EA4-89D3-F172570AF5B7}" type="pres">
      <dgm:prSet presAssocID="{0B407126-648F-469B-AB4D-A7E649BFB091}" presName="root2" presStyleCnt="0"/>
      <dgm:spPr/>
      <dgm:t>
        <a:bodyPr/>
        <a:lstStyle/>
        <a:p>
          <a:endParaRPr lang="es-MX"/>
        </a:p>
      </dgm:t>
    </dgm:pt>
    <dgm:pt modelId="{DB84E424-EB51-4048-A0E0-7051A55A2B49}" type="pres">
      <dgm:prSet presAssocID="{0B407126-648F-469B-AB4D-A7E649BFB091}" presName="LevelTwoTextNode" presStyleLbl="node2" presStyleIdx="1" presStyleCnt="3" custScaleX="122038" custLinFactNeighborX="-120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BB133F9-5A6B-4034-937D-588F153D70EF}" type="pres">
      <dgm:prSet presAssocID="{0B407126-648F-469B-AB4D-A7E649BFB091}" presName="level3hierChild" presStyleCnt="0"/>
      <dgm:spPr/>
      <dgm:t>
        <a:bodyPr/>
        <a:lstStyle/>
        <a:p>
          <a:endParaRPr lang="es-MX"/>
        </a:p>
      </dgm:t>
    </dgm:pt>
    <dgm:pt modelId="{794A28E1-40DF-4642-818C-7A2E769DA929}" type="pres">
      <dgm:prSet presAssocID="{EA9A585D-3960-4F38-BEAB-EB6B156C3153}" presName="conn2-1" presStyleLbl="parChTrans1D3" presStyleIdx="3" presStyleCnt="7"/>
      <dgm:spPr/>
      <dgm:t>
        <a:bodyPr/>
        <a:lstStyle/>
        <a:p>
          <a:endParaRPr lang="es-MX"/>
        </a:p>
      </dgm:t>
    </dgm:pt>
    <dgm:pt modelId="{6568F481-49A2-41BB-9430-EC4B66F486E2}" type="pres">
      <dgm:prSet presAssocID="{EA9A585D-3960-4F38-BEAB-EB6B156C3153}" presName="connTx" presStyleLbl="parChTrans1D3" presStyleIdx="3" presStyleCnt="7"/>
      <dgm:spPr/>
      <dgm:t>
        <a:bodyPr/>
        <a:lstStyle/>
        <a:p>
          <a:endParaRPr lang="es-MX"/>
        </a:p>
      </dgm:t>
    </dgm:pt>
    <dgm:pt modelId="{507E429F-3778-44CB-8353-2A8DFF382467}" type="pres">
      <dgm:prSet presAssocID="{C1DF66B2-DE01-4889-ACA2-B068F6A19A97}" presName="root2" presStyleCnt="0"/>
      <dgm:spPr/>
      <dgm:t>
        <a:bodyPr/>
        <a:lstStyle/>
        <a:p>
          <a:endParaRPr lang="es-MX"/>
        </a:p>
      </dgm:t>
    </dgm:pt>
    <dgm:pt modelId="{D11F5D85-F85E-4D7A-ACF7-FD730670676A}" type="pres">
      <dgm:prSet presAssocID="{C1DF66B2-DE01-4889-ACA2-B068F6A19A97}" presName="LevelTwoTextNode" presStyleLbl="node3" presStyleIdx="3" presStyleCnt="7" custScaleX="135410" custScaleY="58100" custLinFactNeighborX="234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4E8EAE-2464-45EA-AC07-EFE95B7F2322}" type="pres">
      <dgm:prSet presAssocID="{C1DF66B2-DE01-4889-ACA2-B068F6A19A97}" presName="level3hierChild" presStyleCnt="0"/>
      <dgm:spPr/>
      <dgm:t>
        <a:bodyPr/>
        <a:lstStyle/>
        <a:p>
          <a:endParaRPr lang="es-MX"/>
        </a:p>
      </dgm:t>
    </dgm:pt>
    <dgm:pt modelId="{2E61EDED-BFFC-4022-B9A1-419E807D1A5C}" type="pres">
      <dgm:prSet presAssocID="{2D417084-8EAD-4B3D-8FA2-2260D50FCE4B}" presName="conn2-1" presStyleLbl="parChTrans1D3" presStyleIdx="4" presStyleCnt="7"/>
      <dgm:spPr/>
      <dgm:t>
        <a:bodyPr/>
        <a:lstStyle/>
        <a:p>
          <a:endParaRPr lang="es-MX"/>
        </a:p>
      </dgm:t>
    </dgm:pt>
    <dgm:pt modelId="{AB466F5C-1664-4E7A-B442-E8DBEA4F5C47}" type="pres">
      <dgm:prSet presAssocID="{2D417084-8EAD-4B3D-8FA2-2260D50FCE4B}" presName="connTx" presStyleLbl="parChTrans1D3" presStyleIdx="4" presStyleCnt="7"/>
      <dgm:spPr/>
      <dgm:t>
        <a:bodyPr/>
        <a:lstStyle/>
        <a:p>
          <a:endParaRPr lang="es-MX"/>
        </a:p>
      </dgm:t>
    </dgm:pt>
    <dgm:pt modelId="{65759168-8C86-459E-9478-B073C9700E86}" type="pres">
      <dgm:prSet presAssocID="{539CB8E8-9926-4CA0-A8B1-6AE19F18F600}" presName="root2" presStyleCnt="0"/>
      <dgm:spPr/>
      <dgm:t>
        <a:bodyPr/>
        <a:lstStyle/>
        <a:p>
          <a:endParaRPr lang="es-MX"/>
        </a:p>
      </dgm:t>
    </dgm:pt>
    <dgm:pt modelId="{CCF86E62-3CC4-4554-8BED-8DAD71074DC9}" type="pres">
      <dgm:prSet presAssocID="{539CB8E8-9926-4CA0-A8B1-6AE19F18F600}" presName="LevelTwoTextNode" presStyleLbl="node3" presStyleIdx="4" presStyleCnt="7" custScaleX="135410" custScaleY="58100" custLinFactNeighborX="2427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92C405-61E3-4784-9384-A8C084FEBBBF}" type="pres">
      <dgm:prSet presAssocID="{539CB8E8-9926-4CA0-A8B1-6AE19F18F600}" presName="level3hierChild" presStyleCnt="0"/>
      <dgm:spPr/>
      <dgm:t>
        <a:bodyPr/>
        <a:lstStyle/>
        <a:p>
          <a:endParaRPr lang="es-MX"/>
        </a:p>
      </dgm:t>
    </dgm:pt>
    <dgm:pt modelId="{2E444F09-7A9F-45E1-BDAF-336219793082}" type="pres">
      <dgm:prSet presAssocID="{7C025D5C-FC88-4AB9-AAC6-20277AA97654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B8139F3F-ED17-47BA-8282-5BD514A65B5A}" type="pres">
      <dgm:prSet presAssocID="{7C025D5C-FC88-4AB9-AAC6-20277AA9765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861CE282-638F-412D-8CCC-C5984EEB9179}" type="pres">
      <dgm:prSet presAssocID="{B6A387A5-7087-4DDA-99BA-226C637AE09A}" presName="root2" presStyleCnt="0"/>
      <dgm:spPr/>
      <dgm:t>
        <a:bodyPr/>
        <a:lstStyle/>
        <a:p>
          <a:endParaRPr lang="es-MX"/>
        </a:p>
      </dgm:t>
    </dgm:pt>
    <dgm:pt modelId="{805F99EE-1859-45B1-8531-B5C53FCFF3E1}" type="pres">
      <dgm:prSet presAssocID="{B6A387A5-7087-4DDA-99BA-226C637AE09A}" presName="LevelTwoTextNode" presStyleLbl="node2" presStyleIdx="2" presStyleCnt="3" custScaleX="122038" custLinFactNeighborX="-120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755A5D-68DF-489D-A38D-D9DEEAD96C1A}" type="pres">
      <dgm:prSet presAssocID="{B6A387A5-7087-4DDA-99BA-226C637AE09A}" presName="level3hierChild" presStyleCnt="0"/>
      <dgm:spPr/>
      <dgm:t>
        <a:bodyPr/>
        <a:lstStyle/>
        <a:p>
          <a:endParaRPr lang="es-MX"/>
        </a:p>
      </dgm:t>
    </dgm:pt>
    <dgm:pt modelId="{A137AF77-FFFE-4DD2-9CE5-CBDFD5245314}" type="pres">
      <dgm:prSet presAssocID="{C99E473C-2102-415A-97EF-61E01279A7CF}" presName="conn2-1" presStyleLbl="parChTrans1D3" presStyleIdx="5" presStyleCnt="7"/>
      <dgm:spPr/>
      <dgm:t>
        <a:bodyPr/>
        <a:lstStyle/>
        <a:p>
          <a:endParaRPr lang="es-MX"/>
        </a:p>
      </dgm:t>
    </dgm:pt>
    <dgm:pt modelId="{8798FF76-5DF0-42DE-B0BF-4E430ABA7FD3}" type="pres">
      <dgm:prSet presAssocID="{C99E473C-2102-415A-97EF-61E01279A7CF}" presName="connTx" presStyleLbl="parChTrans1D3" presStyleIdx="5" presStyleCnt="7"/>
      <dgm:spPr/>
      <dgm:t>
        <a:bodyPr/>
        <a:lstStyle/>
        <a:p>
          <a:endParaRPr lang="es-MX"/>
        </a:p>
      </dgm:t>
    </dgm:pt>
    <dgm:pt modelId="{2BFFD690-949A-4315-97A5-70F413EEE66D}" type="pres">
      <dgm:prSet presAssocID="{92713BF8-292D-4B56-9493-7A93EF7F752F}" presName="root2" presStyleCnt="0"/>
      <dgm:spPr/>
      <dgm:t>
        <a:bodyPr/>
        <a:lstStyle/>
        <a:p>
          <a:endParaRPr lang="es-MX"/>
        </a:p>
      </dgm:t>
    </dgm:pt>
    <dgm:pt modelId="{167D5FD8-DB8A-49D9-B610-361E166A2EE8}" type="pres">
      <dgm:prSet presAssocID="{92713BF8-292D-4B56-9493-7A93EF7F752F}" presName="LevelTwoTextNode" presStyleLbl="node3" presStyleIdx="5" presStyleCnt="7" custScaleX="135410" custScaleY="58100" custLinFactNeighborX="2427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D9D888-4850-4B95-B579-658DC6C7E76C}" type="pres">
      <dgm:prSet presAssocID="{92713BF8-292D-4B56-9493-7A93EF7F752F}" presName="level3hierChild" presStyleCnt="0"/>
      <dgm:spPr/>
      <dgm:t>
        <a:bodyPr/>
        <a:lstStyle/>
        <a:p>
          <a:endParaRPr lang="es-MX"/>
        </a:p>
      </dgm:t>
    </dgm:pt>
    <dgm:pt modelId="{684271C3-C620-446B-A632-399DA7981DD5}" type="pres">
      <dgm:prSet presAssocID="{B29E4398-A48F-4BA1-A9B7-A1703F10ACB4}" presName="conn2-1" presStyleLbl="parChTrans1D3" presStyleIdx="6" presStyleCnt="7"/>
      <dgm:spPr/>
      <dgm:t>
        <a:bodyPr/>
        <a:lstStyle/>
        <a:p>
          <a:endParaRPr lang="es-MX"/>
        </a:p>
      </dgm:t>
    </dgm:pt>
    <dgm:pt modelId="{C273900E-E638-4EA7-9CC8-1E521B09E077}" type="pres">
      <dgm:prSet presAssocID="{B29E4398-A48F-4BA1-A9B7-A1703F10ACB4}" presName="connTx" presStyleLbl="parChTrans1D3" presStyleIdx="6" presStyleCnt="7"/>
      <dgm:spPr/>
      <dgm:t>
        <a:bodyPr/>
        <a:lstStyle/>
        <a:p>
          <a:endParaRPr lang="es-MX"/>
        </a:p>
      </dgm:t>
    </dgm:pt>
    <dgm:pt modelId="{C929AE57-3149-4EA4-9C0A-0D25EAA0B072}" type="pres">
      <dgm:prSet presAssocID="{DE794D24-5D0A-4605-835B-9DB6D20E84FF}" presName="root2" presStyleCnt="0"/>
      <dgm:spPr/>
      <dgm:t>
        <a:bodyPr/>
        <a:lstStyle/>
        <a:p>
          <a:endParaRPr lang="es-MX"/>
        </a:p>
      </dgm:t>
    </dgm:pt>
    <dgm:pt modelId="{88495401-E8ED-4F83-B18A-D535F24EFB54}" type="pres">
      <dgm:prSet presAssocID="{DE794D24-5D0A-4605-835B-9DB6D20E84FF}" presName="LevelTwoTextNode" presStyleLbl="node3" presStyleIdx="6" presStyleCnt="7" custScaleX="135410" custScaleY="58100" custLinFactNeighborX="2427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22AED3F-F74D-4B3D-901F-CCAF2EA8A7BA}" type="pres">
      <dgm:prSet presAssocID="{DE794D24-5D0A-4605-835B-9DB6D20E84FF}" presName="level3hierChild" presStyleCnt="0"/>
      <dgm:spPr/>
      <dgm:t>
        <a:bodyPr/>
        <a:lstStyle/>
        <a:p>
          <a:endParaRPr lang="es-MX"/>
        </a:p>
      </dgm:t>
    </dgm:pt>
  </dgm:ptLst>
  <dgm:cxnLst>
    <dgm:cxn modelId="{574C5BAA-ED3D-42B5-A382-A6B35289DFD5}" srcId="{B6A387A5-7087-4DDA-99BA-226C637AE09A}" destId="{DE794D24-5D0A-4605-835B-9DB6D20E84FF}" srcOrd="1" destOrd="0" parTransId="{B29E4398-A48F-4BA1-A9B7-A1703F10ACB4}" sibTransId="{B6CB6E63-E030-4933-B723-CFF0F1E016E6}"/>
    <dgm:cxn modelId="{297FE0A2-84C3-4EE8-A16C-6AA1E31B32C2}" srcId="{0B407126-648F-469B-AB4D-A7E649BFB091}" destId="{539CB8E8-9926-4CA0-A8B1-6AE19F18F600}" srcOrd="1" destOrd="0" parTransId="{2D417084-8EAD-4B3D-8FA2-2260D50FCE4B}" sibTransId="{85505A33-AA57-4E4C-9060-A30FDD7FFC56}"/>
    <dgm:cxn modelId="{717FA791-248F-4EA1-BCFD-FC8E0C35B0B7}" type="presOf" srcId="{40C48C81-9D60-4FD8-8870-D30E628D1865}" destId="{74826B3B-C8A9-424D-B9E9-A49D31DD33E9}" srcOrd="0" destOrd="0" presId="urn:microsoft.com/office/officeart/2005/8/layout/hierarchy2"/>
    <dgm:cxn modelId="{035EED14-CBEB-4665-9421-046900C4677D}" type="presOf" srcId="{EA9A585D-3960-4F38-BEAB-EB6B156C3153}" destId="{6568F481-49A2-41BB-9430-EC4B66F486E2}" srcOrd="1" destOrd="0" presId="urn:microsoft.com/office/officeart/2005/8/layout/hierarchy2"/>
    <dgm:cxn modelId="{9637CD8D-2916-4A5E-AB99-BA22148DD886}" type="presOf" srcId="{C99E473C-2102-415A-97EF-61E01279A7CF}" destId="{8798FF76-5DF0-42DE-B0BF-4E430ABA7FD3}" srcOrd="1" destOrd="0" presId="urn:microsoft.com/office/officeart/2005/8/layout/hierarchy2"/>
    <dgm:cxn modelId="{72DCDAC5-CE85-4BDC-BDE1-BED8BBFD11D8}" srcId="{5728E7C2-CDF8-492F-A462-D41AB17163CF}" destId="{40C48C81-9D60-4FD8-8870-D30E628D1865}" srcOrd="0" destOrd="0" parTransId="{F8DDDAF9-379C-41A1-8858-E64836939E16}" sibTransId="{2CF96E49-C346-4E27-8B13-0DFB889C1C83}"/>
    <dgm:cxn modelId="{439E679A-0E50-427E-8ABC-E83C029B824F}" type="presOf" srcId="{FEB554C7-70B1-49D5-B9B6-9AB89B603F3F}" destId="{57AAFA37-BF4D-49B5-B896-D01C4BC084E0}" srcOrd="1" destOrd="0" presId="urn:microsoft.com/office/officeart/2005/8/layout/hierarchy2"/>
    <dgm:cxn modelId="{06EAAF27-959B-49C2-804C-4EBE6808B17B}" type="presOf" srcId="{B29E4398-A48F-4BA1-A9B7-A1703F10ACB4}" destId="{684271C3-C620-446B-A632-399DA7981DD5}" srcOrd="0" destOrd="0" presId="urn:microsoft.com/office/officeart/2005/8/layout/hierarchy2"/>
    <dgm:cxn modelId="{CA21BDD1-56B4-42BC-8AA4-B6525869DE1C}" type="presOf" srcId="{B29E4398-A48F-4BA1-A9B7-A1703F10ACB4}" destId="{C273900E-E638-4EA7-9CC8-1E521B09E077}" srcOrd="1" destOrd="0" presId="urn:microsoft.com/office/officeart/2005/8/layout/hierarchy2"/>
    <dgm:cxn modelId="{1134343D-37CE-4B98-84ED-79ABC4310D82}" type="presOf" srcId="{7C025D5C-FC88-4AB9-AAC6-20277AA97654}" destId="{2E444F09-7A9F-45E1-BDAF-336219793082}" srcOrd="0" destOrd="0" presId="urn:microsoft.com/office/officeart/2005/8/layout/hierarchy2"/>
    <dgm:cxn modelId="{258AC5B0-6880-4114-B1DA-835528C5C0BF}" type="presOf" srcId="{55C93379-579C-4E16-AFC5-0CB6EC1E074E}" destId="{8CD3C689-0DA6-4998-9C6D-51A9172B1D4B}" srcOrd="0" destOrd="0" presId="urn:microsoft.com/office/officeart/2005/8/layout/hierarchy2"/>
    <dgm:cxn modelId="{0B329A6A-B55D-438D-8A00-8A3D540CD934}" type="presOf" srcId="{EA9A585D-3960-4F38-BEAB-EB6B156C3153}" destId="{794A28E1-40DF-4642-818C-7A2E769DA929}" srcOrd="0" destOrd="0" presId="urn:microsoft.com/office/officeart/2005/8/layout/hierarchy2"/>
    <dgm:cxn modelId="{68C65061-9D39-44A3-B2B6-F16713479451}" srcId="{0B407126-648F-469B-AB4D-A7E649BFB091}" destId="{C1DF66B2-DE01-4889-ACA2-B068F6A19A97}" srcOrd="0" destOrd="0" parTransId="{EA9A585D-3960-4F38-BEAB-EB6B156C3153}" sibTransId="{4ACCD154-B063-4DEA-860A-CE0BDCA1F40F}"/>
    <dgm:cxn modelId="{A00E60DB-9B3D-471D-9C60-349E333622CE}" type="presOf" srcId="{0B407126-648F-469B-AB4D-A7E649BFB091}" destId="{DB84E424-EB51-4048-A0E0-7051A55A2B49}" srcOrd="0" destOrd="0" presId="urn:microsoft.com/office/officeart/2005/8/layout/hierarchy2"/>
    <dgm:cxn modelId="{764C76A7-D640-4312-9535-6D04D7364C76}" srcId="{40C48C81-9D60-4FD8-8870-D30E628D1865}" destId="{C1BAECE7-56BA-46CC-803F-130C0A1E9A1C}" srcOrd="0" destOrd="0" parTransId="{8894B740-6D56-4BFE-ADC7-24EA6F644358}" sibTransId="{2D3C8B71-8D0D-4913-82B8-BEDF33D261E5}"/>
    <dgm:cxn modelId="{A0A1422E-CBCB-4ECD-AC47-44A06125C301}" type="presOf" srcId="{8894B740-6D56-4BFE-ADC7-24EA6F644358}" destId="{4AA4A3BA-415D-45E4-81C3-3A47D0DDEBE8}" srcOrd="1" destOrd="0" presId="urn:microsoft.com/office/officeart/2005/8/layout/hierarchy2"/>
    <dgm:cxn modelId="{17590979-916E-4D0D-90F2-3EA39208AE1F}" type="presOf" srcId="{92713BF8-292D-4B56-9493-7A93EF7F752F}" destId="{167D5FD8-DB8A-49D9-B610-361E166A2EE8}" srcOrd="0" destOrd="0" presId="urn:microsoft.com/office/officeart/2005/8/layout/hierarchy2"/>
    <dgm:cxn modelId="{F21A5130-88EE-48D1-A339-D5EC3B3ED1A9}" type="presOf" srcId="{2D417084-8EAD-4B3D-8FA2-2260D50FCE4B}" destId="{2E61EDED-BFFC-4022-B9A1-419E807D1A5C}" srcOrd="0" destOrd="0" presId="urn:microsoft.com/office/officeart/2005/8/layout/hierarchy2"/>
    <dgm:cxn modelId="{2FE6135C-496C-468E-93F1-BB8605502BA7}" type="presOf" srcId="{DE794D24-5D0A-4605-835B-9DB6D20E84FF}" destId="{88495401-E8ED-4F83-B18A-D535F24EFB54}" srcOrd="0" destOrd="0" presId="urn:microsoft.com/office/officeart/2005/8/layout/hierarchy2"/>
    <dgm:cxn modelId="{22D10B3C-9B91-44A4-8435-9FEE7BABBEFA}" type="presOf" srcId="{8894B740-6D56-4BFE-ADC7-24EA6F644358}" destId="{684DE093-E0B9-4FB1-88E6-9F3A899CF861}" srcOrd="0" destOrd="0" presId="urn:microsoft.com/office/officeart/2005/8/layout/hierarchy2"/>
    <dgm:cxn modelId="{B81195DA-4867-41DE-BFDD-5D825E48B327}" srcId="{5728E7C2-CDF8-492F-A462-D41AB17163CF}" destId="{B6A387A5-7087-4DDA-99BA-226C637AE09A}" srcOrd="2" destOrd="0" parTransId="{7C025D5C-FC88-4AB9-AAC6-20277AA97654}" sibTransId="{66DEB076-0ACA-4033-8776-06EE15A82312}"/>
    <dgm:cxn modelId="{1F2C90C1-DBB9-491F-A378-1E841755273F}" type="presOf" srcId="{539CB8E8-9926-4CA0-A8B1-6AE19F18F600}" destId="{CCF86E62-3CC4-4554-8BED-8DAD71074DC9}" srcOrd="0" destOrd="0" presId="urn:microsoft.com/office/officeart/2005/8/layout/hierarchy2"/>
    <dgm:cxn modelId="{471B8062-FF77-4F45-A254-59B4B44E3FDE}" type="presOf" srcId="{FEB554C7-70B1-49D5-B9B6-9AB89B603F3F}" destId="{32C08183-8096-4CDC-8969-B9F387D50A17}" srcOrd="0" destOrd="0" presId="urn:microsoft.com/office/officeart/2005/8/layout/hierarchy2"/>
    <dgm:cxn modelId="{1014CF65-EEF2-4E0C-9208-F9F319E3849D}" srcId="{5728E7C2-CDF8-492F-A462-D41AB17163CF}" destId="{0B407126-648F-469B-AB4D-A7E649BFB091}" srcOrd="1" destOrd="0" parTransId="{FA36F858-E6CB-4A27-AB79-5D96BAD072C3}" sibTransId="{30557B31-7030-4023-9870-20408E030732}"/>
    <dgm:cxn modelId="{2AEA69F8-080C-445A-B4FB-E8081AC5CE7C}" type="presOf" srcId="{7C025D5C-FC88-4AB9-AAC6-20277AA97654}" destId="{B8139F3F-ED17-47BA-8282-5BD514A65B5A}" srcOrd="1" destOrd="0" presId="urn:microsoft.com/office/officeart/2005/8/layout/hierarchy2"/>
    <dgm:cxn modelId="{4E372013-90CE-4AAD-84E5-C8E633048327}" type="presOf" srcId="{C99E473C-2102-415A-97EF-61E01279A7CF}" destId="{A137AF77-FFFE-4DD2-9CE5-CBDFD5245314}" srcOrd="0" destOrd="0" presId="urn:microsoft.com/office/officeart/2005/8/layout/hierarchy2"/>
    <dgm:cxn modelId="{08C427B8-B137-4546-BE2D-37EA02C9F79E}" type="presOf" srcId="{C1BAECE7-56BA-46CC-803F-130C0A1E9A1C}" destId="{41099E38-2B94-483D-83D0-05CDE79ED1D0}" srcOrd="0" destOrd="0" presId="urn:microsoft.com/office/officeart/2005/8/layout/hierarchy2"/>
    <dgm:cxn modelId="{F2ED7568-61E3-4DB8-81E8-9ED062373D2D}" type="presOf" srcId="{B6A387A5-7087-4DDA-99BA-226C637AE09A}" destId="{805F99EE-1859-45B1-8531-B5C53FCFF3E1}" srcOrd="0" destOrd="0" presId="urn:microsoft.com/office/officeart/2005/8/layout/hierarchy2"/>
    <dgm:cxn modelId="{09B8D8B6-1313-43FA-9718-8CA4AD35F51D}" type="presOf" srcId="{6855D89F-A63A-4D38-8809-44ECCCA9C668}" destId="{4D12FFFB-FA67-454E-8DFE-F51DD62F0A9A}" srcOrd="1" destOrd="0" presId="urn:microsoft.com/office/officeart/2005/8/layout/hierarchy2"/>
    <dgm:cxn modelId="{BDE18D82-7E49-4D17-AF23-EBE71A5F6CC6}" type="presOf" srcId="{6855D89F-A63A-4D38-8809-44ECCCA9C668}" destId="{32ECE51E-DEBD-4AAD-A2FB-E7809A455E9A}" srcOrd="0" destOrd="0" presId="urn:microsoft.com/office/officeart/2005/8/layout/hierarchy2"/>
    <dgm:cxn modelId="{C5C33A09-9B10-404C-94E1-937C51CE90BF}" type="presOf" srcId="{FA36F858-E6CB-4A27-AB79-5D96BAD072C3}" destId="{0E17B992-493C-4D2F-880B-8D06519A4090}" srcOrd="0" destOrd="0" presId="urn:microsoft.com/office/officeart/2005/8/layout/hierarchy2"/>
    <dgm:cxn modelId="{F31F87B2-7768-43AB-A52B-E02E6DA15383}" type="presOf" srcId="{13958BF4-DB4F-467B-93F0-6C16E4092131}" destId="{933E45B7-D810-4442-963B-DE79175C4878}" srcOrd="0" destOrd="0" presId="urn:microsoft.com/office/officeart/2005/8/layout/hierarchy2"/>
    <dgm:cxn modelId="{EA2E6E66-F38F-4613-B190-FF736DB2340F}" type="presOf" srcId="{2D417084-8EAD-4B3D-8FA2-2260D50FCE4B}" destId="{AB466F5C-1664-4E7A-B442-E8DBEA4F5C47}" srcOrd="1" destOrd="0" presId="urn:microsoft.com/office/officeart/2005/8/layout/hierarchy2"/>
    <dgm:cxn modelId="{28B87E2A-8344-4457-92E9-21CD14D055C0}" type="presOf" srcId="{C1DF66B2-DE01-4889-ACA2-B068F6A19A97}" destId="{D11F5D85-F85E-4D7A-ACF7-FD730670676A}" srcOrd="0" destOrd="0" presId="urn:microsoft.com/office/officeart/2005/8/layout/hierarchy2"/>
    <dgm:cxn modelId="{BEF81CDE-B977-4452-BECE-6B49120886C0}" type="presOf" srcId="{5728E7C2-CDF8-492F-A462-D41AB17163CF}" destId="{50E63139-1308-4B56-9D10-EE18FD840E13}" srcOrd="0" destOrd="0" presId="urn:microsoft.com/office/officeart/2005/8/layout/hierarchy2"/>
    <dgm:cxn modelId="{168D30FD-6483-4A9C-AD54-4E216D0B40ED}" type="presOf" srcId="{F8DDDAF9-379C-41A1-8858-E64836939E16}" destId="{F1B3FD41-CC14-42E1-A90F-90C3DDC406B2}" srcOrd="0" destOrd="0" presId="urn:microsoft.com/office/officeart/2005/8/layout/hierarchy2"/>
    <dgm:cxn modelId="{0193B273-194C-4488-8B51-92E887EFF5AD}" srcId="{948F2476-7620-4B82-9446-14A644C3F97E}" destId="{5728E7C2-CDF8-492F-A462-D41AB17163CF}" srcOrd="0" destOrd="0" parTransId="{36A1526A-B3C1-44B2-9B49-0B31F3676CA0}" sibTransId="{C9BAB54E-39ED-49E6-A511-3A960F7E7EC1}"/>
    <dgm:cxn modelId="{46993ACA-FEEA-4776-991B-AF0C426B9C18}" type="presOf" srcId="{FA36F858-E6CB-4A27-AB79-5D96BAD072C3}" destId="{22F8F5F7-56EE-4C1F-AD03-F3DC35EC1746}" srcOrd="1" destOrd="0" presId="urn:microsoft.com/office/officeart/2005/8/layout/hierarchy2"/>
    <dgm:cxn modelId="{D0875DEF-77CF-4793-B88A-43C52C5672D8}" srcId="{B6A387A5-7087-4DDA-99BA-226C637AE09A}" destId="{92713BF8-292D-4B56-9493-7A93EF7F752F}" srcOrd="0" destOrd="0" parTransId="{C99E473C-2102-415A-97EF-61E01279A7CF}" sibTransId="{B834A3C7-6547-4FEE-BCE2-A0E1E5A9A3AC}"/>
    <dgm:cxn modelId="{FAA27CB3-142D-4F89-9ED3-176627A68C32}" type="presOf" srcId="{948F2476-7620-4B82-9446-14A644C3F97E}" destId="{C49D435C-833C-463C-BA73-0A8AE58C9362}" srcOrd="0" destOrd="0" presId="urn:microsoft.com/office/officeart/2005/8/layout/hierarchy2"/>
    <dgm:cxn modelId="{3A4AED77-0D78-4D88-87A9-A55060E11F7B}" type="presOf" srcId="{F8DDDAF9-379C-41A1-8858-E64836939E16}" destId="{3CB39DD3-7875-4AD5-8556-9E245F40F04B}" srcOrd="1" destOrd="0" presId="urn:microsoft.com/office/officeart/2005/8/layout/hierarchy2"/>
    <dgm:cxn modelId="{A2109A0D-1EA2-4F96-8069-76E13F4D4F55}" srcId="{40C48C81-9D60-4FD8-8870-D30E628D1865}" destId="{55C93379-579C-4E16-AFC5-0CB6EC1E074E}" srcOrd="2" destOrd="0" parTransId="{6855D89F-A63A-4D38-8809-44ECCCA9C668}" sibTransId="{4F601B28-BB9E-4F66-A5E1-82AEFD466DE8}"/>
    <dgm:cxn modelId="{6947EB70-2693-4500-A2AC-3122C2469D1A}" srcId="{40C48C81-9D60-4FD8-8870-D30E628D1865}" destId="{13958BF4-DB4F-467B-93F0-6C16E4092131}" srcOrd="1" destOrd="0" parTransId="{FEB554C7-70B1-49D5-B9B6-9AB89B603F3F}" sibTransId="{3E11F852-CECA-4A6A-B171-D7934312265E}"/>
    <dgm:cxn modelId="{CF5CB1EB-89A5-4F7A-BFA8-858B423C188D}" type="presParOf" srcId="{C49D435C-833C-463C-BA73-0A8AE58C9362}" destId="{847897A1-FD1A-47DD-AAEE-7EF2D56F0685}" srcOrd="0" destOrd="0" presId="urn:microsoft.com/office/officeart/2005/8/layout/hierarchy2"/>
    <dgm:cxn modelId="{2E805498-C17D-4D8D-A71F-17E087673519}" type="presParOf" srcId="{847897A1-FD1A-47DD-AAEE-7EF2D56F0685}" destId="{50E63139-1308-4B56-9D10-EE18FD840E13}" srcOrd="0" destOrd="0" presId="urn:microsoft.com/office/officeart/2005/8/layout/hierarchy2"/>
    <dgm:cxn modelId="{CBB70C8F-1AE0-460E-A5E4-1B9A72F94578}" type="presParOf" srcId="{847897A1-FD1A-47DD-AAEE-7EF2D56F0685}" destId="{1C3C731D-1737-4D4C-BD61-C07268562C37}" srcOrd="1" destOrd="0" presId="urn:microsoft.com/office/officeart/2005/8/layout/hierarchy2"/>
    <dgm:cxn modelId="{23D30B93-465A-45FA-A9D0-D783458BA140}" type="presParOf" srcId="{1C3C731D-1737-4D4C-BD61-C07268562C37}" destId="{F1B3FD41-CC14-42E1-A90F-90C3DDC406B2}" srcOrd="0" destOrd="0" presId="urn:microsoft.com/office/officeart/2005/8/layout/hierarchy2"/>
    <dgm:cxn modelId="{1A66057F-AE60-44A1-8162-83E80108E66A}" type="presParOf" srcId="{F1B3FD41-CC14-42E1-A90F-90C3DDC406B2}" destId="{3CB39DD3-7875-4AD5-8556-9E245F40F04B}" srcOrd="0" destOrd="0" presId="urn:microsoft.com/office/officeart/2005/8/layout/hierarchy2"/>
    <dgm:cxn modelId="{BA9AC906-6218-4273-8C05-E979C7590C7A}" type="presParOf" srcId="{1C3C731D-1737-4D4C-BD61-C07268562C37}" destId="{896A6661-053D-4D47-A022-AFDF29985639}" srcOrd="1" destOrd="0" presId="urn:microsoft.com/office/officeart/2005/8/layout/hierarchy2"/>
    <dgm:cxn modelId="{67BA9AB7-706F-4DD7-A9C6-6679FB3DF255}" type="presParOf" srcId="{896A6661-053D-4D47-A022-AFDF29985639}" destId="{74826B3B-C8A9-424D-B9E9-A49D31DD33E9}" srcOrd="0" destOrd="0" presId="urn:microsoft.com/office/officeart/2005/8/layout/hierarchy2"/>
    <dgm:cxn modelId="{C38E4960-298A-4F4F-B4D0-8DCF7EE61A4A}" type="presParOf" srcId="{896A6661-053D-4D47-A022-AFDF29985639}" destId="{80C9F4CC-F48C-40DE-B717-A0AB831A2747}" srcOrd="1" destOrd="0" presId="urn:microsoft.com/office/officeart/2005/8/layout/hierarchy2"/>
    <dgm:cxn modelId="{66AF5CEE-31BB-45D3-B680-D293A7A4710A}" type="presParOf" srcId="{80C9F4CC-F48C-40DE-B717-A0AB831A2747}" destId="{684DE093-E0B9-4FB1-88E6-9F3A899CF861}" srcOrd="0" destOrd="0" presId="urn:microsoft.com/office/officeart/2005/8/layout/hierarchy2"/>
    <dgm:cxn modelId="{19CD1D5B-53D7-476E-8581-2F028793F20A}" type="presParOf" srcId="{684DE093-E0B9-4FB1-88E6-9F3A899CF861}" destId="{4AA4A3BA-415D-45E4-81C3-3A47D0DDEBE8}" srcOrd="0" destOrd="0" presId="urn:microsoft.com/office/officeart/2005/8/layout/hierarchy2"/>
    <dgm:cxn modelId="{33CDAEA0-5E08-4FC6-9F46-0C988E5928D4}" type="presParOf" srcId="{80C9F4CC-F48C-40DE-B717-A0AB831A2747}" destId="{4EE972F3-6E92-42FF-B3DF-672A815C25F5}" srcOrd="1" destOrd="0" presId="urn:microsoft.com/office/officeart/2005/8/layout/hierarchy2"/>
    <dgm:cxn modelId="{99478DF7-4865-4DE2-B9D8-16FEA049C68C}" type="presParOf" srcId="{4EE972F3-6E92-42FF-B3DF-672A815C25F5}" destId="{41099E38-2B94-483D-83D0-05CDE79ED1D0}" srcOrd="0" destOrd="0" presId="urn:microsoft.com/office/officeart/2005/8/layout/hierarchy2"/>
    <dgm:cxn modelId="{7E13F7FF-A0B6-4B60-91EC-DF1C17703467}" type="presParOf" srcId="{4EE972F3-6E92-42FF-B3DF-672A815C25F5}" destId="{9DB1160C-59B7-4E01-8399-48B5BB1089FD}" srcOrd="1" destOrd="0" presId="urn:microsoft.com/office/officeart/2005/8/layout/hierarchy2"/>
    <dgm:cxn modelId="{9A0B2484-5D5F-4F76-8CEE-2F0A9623773E}" type="presParOf" srcId="{80C9F4CC-F48C-40DE-B717-A0AB831A2747}" destId="{32C08183-8096-4CDC-8969-B9F387D50A17}" srcOrd="2" destOrd="0" presId="urn:microsoft.com/office/officeart/2005/8/layout/hierarchy2"/>
    <dgm:cxn modelId="{AC9E21A9-3A06-414E-8767-BB063427B4E6}" type="presParOf" srcId="{32C08183-8096-4CDC-8969-B9F387D50A17}" destId="{57AAFA37-BF4D-49B5-B896-D01C4BC084E0}" srcOrd="0" destOrd="0" presId="urn:microsoft.com/office/officeart/2005/8/layout/hierarchy2"/>
    <dgm:cxn modelId="{5CE4ED56-364C-43C0-9199-F0E25B4FCF54}" type="presParOf" srcId="{80C9F4CC-F48C-40DE-B717-A0AB831A2747}" destId="{17CED545-D7CD-422B-AD07-B4A7A8C809DC}" srcOrd="3" destOrd="0" presId="urn:microsoft.com/office/officeart/2005/8/layout/hierarchy2"/>
    <dgm:cxn modelId="{6548D2E7-70DC-41B9-B18C-53F9A1C824E3}" type="presParOf" srcId="{17CED545-D7CD-422B-AD07-B4A7A8C809DC}" destId="{933E45B7-D810-4442-963B-DE79175C4878}" srcOrd="0" destOrd="0" presId="urn:microsoft.com/office/officeart/2005/8/layout/hierarchy2"/>
    <dgm:cxn modelId="{8E13B987-71BF-442B-8028-EF1DB645CE35}" type="presParOf" srcId="{17CED545-D7CD-422B-AD07-B4A7A8C809DC}" destId="{75E08844-BF0C-456C-9F20-1BD3E1B946AD}" srcOrd="1" destOrd="0" presId="urn:microsoft.com/office/officeart/2005/8/layout/hierarchy2"/>
    <dgm:cxn modelId="{DDE70CA4-BAAE-4DED-90E5-4A52FC699D12}" type="presParOf" srcId="{80C9F4CC-F48C-40DE-B717-A0AB831A2747}" destId="{32ECE51E-DEBD-4AAD-A2FB-E7809A455E9A}" srcOrd="4" destOrd="0" presId="urn:microsoft.com/office/officeart/2005/8/layout/hierarchy2"/>
    <dgm:cxn modelId="{1614A56F-873B-40D5-AA63-D0FDF5CC5A65}" type="presParOf" srcId="{32ECE51E-DEBD-4AAD-A2FB-E7809A455E9A}" destId="{4D12FFFB-FA67-454E-8DFE-F51DD62F0A9A}" srcOrd="0" destOrd="0" presId="urn:microsoft.com/office/officeart/2005/8/layout/hierarchy2"/>
    <dgm:cxn modelId="{5BD8619A-9329-4314-8924-588367119AB6}" type="presParOf" srcId="{80C9F4CC-F48C-40DE-B717-A0AB831A2747}" destId="{9FD3E2FB-41E5-4804-AA65-27D071151EE8}" srcOrd="5" destOrd="0" presId="urn:microsoft.com/office/officeart/2005/8/layout/hierarchy2"/>
    <dgm:cxn modelId="{7E71137C-C30E-4B70-A2C5-4D3127C91386}" type="presParOf" srcId="{9FD3E2FB-41E5-4804-AA65-27D071151EE8}" destId="{8CD3C689-0DA6-4998-9C6D-51A9172B1D4B}" srcOrd="0" destOrd="0" presId="urn:microsoft.com/office/officeart/2005/8/layout/hierarchy2"/>
    <dgm:cxn modelId="{8D60036D-11C6-40F6-AA49-01599A892CB2}" type="presParOf" srcId="{9FD3E2FB-41E5-4804-AA65-27D071151EE8}" destId="{6893C9BA-DCCD-4088-9A28-0E900F359436}" srcOrd="1" destOrd="0" presId="urn:microsoft.com/office/officeart/2005/8/layout/hierarchy2"/>
    <dgm:cxn modelId="{5A464AE1-7162-4DC5-A548-A724C1F84875}" type="presParOf" srcId="{1C3C731D-1737-4D4C-BD61-C07268562C37}" destId="{0E17B992-493C-4D2F-880B-8D06519A4090}" srcOrd="2" destOrd="0" presId="urn:microsoft.com/office/officeart/2005/8/layout/hierarchy2"/>
    <dgm:cxn modelId="{F0CEEB5A-1ED2-471D-BDFE-FFF357D080A6}" type="presParOf" srcId="{0E17B992-493C-4D2F-880B-8D06519A4090}" destId="{22F8F5F7-56EE-4C1F-AD03-F3DC35EC1746}" srcOrd="0" destOrd="0" presId="urn:microsoft.com/office/officeart/2005/8/layout/hierarchy2"/>
    <dgm:cxn modelId="{58FE3DCA-F592-4381-9CC7-F15ED7EE5C94}" type="presParOf" srcId="{1C3C731D-1737-4D4C-BD61-C07268562C37}" destId="{080211CE-532E-4EA4-89D3-F172570AF5B7}" srcOrd="3" destOrd="0" presId="urn:microsoft.com/office/officeart/2005/8/layout/hierarchy2"/>
    <dgm:cxn modelId="{326B383A-7125-45D9-A3AB-F52D0F261991}" type="presParOf" srcId="{080211CE-532E-4EA4-89D3-F172570AF5B7}" destId="{DB84E424-EB51-4048-A0E0-7051A55A2B49}" srcOrd="0" destOrd="0" presId="urn:microsoft.com/office/officeart/2005/8/layout/hierarchy2"/>
    <dgm:cxn modelId="{406C66D8-5CAD-421B-94D7-42CA1837BA1F}" type="presParOf" srcId="{080211CE-532E-4EA4-89D3-F172570AF5B7}" destId="{6BB133F9-5A6B-4034-937D-588F153D70EF}" srcOrd="1" destOrd="0" presId="urn:microsoft.com/office/officeart/2005/8/layout/hierarchy2"/>
    <dgm:cxn modelId="{53E198F2-5284-47B5-89DA-690C19980D35}" type="presParOf" srcId="{6BB133F9-5A6B-4034-937D-588F153D70EF}" destId="{794A28E1-40DF-4642-818C-7A2E769DA929}" srcOrd="0" destOrd="0" presId="urn:microsoft.com/office/officeart/2005/8/layout/hierarchy2"/>
    <dgm:cxn modelId="{4A2A0075-691C-4759-96A7-B2E395C27048}" type="presParOf" srcId="{794A28E1-40DF-4642-818C-7A2E769DA929}" destId="{6568F481-49A2-41BB-9430-EC4B66F486E2}" srcOrd="0" destOrd="0" presId="urn:microsoft.com/office/officeart/2005/8/layout/hierarchy2"/>
    <dgm:cxn modelId="{A37BBBF3-871D-43D6-81F7-082AFE9F77E3}" type="presParOf" srcId="{6BB133F9-5A6B-4034-937D-588F153D70EF}" destId="{507E429F-3778-44CB-8353-2A8DFF382467}" srcOrd="1" destOrd="0" presId="urn:microsoft.com/office/officeart/2005/8/layout/hierarchy2"/>
    <dgm:cxn modelId="{B7D74616-F894-49AD-AAE8-FF9861ACA6B4}" type="presParOf" srcId="{507E429F-3778-44CB-8353-2A8DFF382467}" destId="{D11F5D85-F85E-4D7A-ACF7-FD730670676A}" srcOrd="0" destOrd="0" presId="urn:microsoft.com/office/officeart/2005/8/layout/hierarchy2"/>
    <dgm:cxn modelId="{61337AED-46BC-4D6F-A84A-F4DFE3ACFA98}" type="presParOf" srcId="{507E429F-3778-44CB-8353-2A8DFF382467}" destId="{344E8EAE-2464-45EA-AC07-EFE95B7F2322}" srcOrd="1" destOrd="0" presId="urn:microsoft.com/office/officeart/2005/8/layout/hierarchy2"/>
    <dgm:cxn modelId="{BD326317-B98A-4831-9A0F-9E9B4A5B459B}" type="presParOf" srcId="{6BB133F9-5A6B-4034-937D-588F153D70EF}" destId="{2E61EDED-BFFC-4022-B9A1-419E807D1A5C}" srcOrd="2" destOrd="0" presId="urn:microsoft.com/office/officeart/2005/8/layout/hierarchy2"/>
    <dgm:cxn modelId="{48D5D39F-24F5-419B-AE30-B1C10FE1C7BA}" type="presParOf" srcId="{2E61EDED-BFFC-4022-B9A1-419E807D1A5C}" destId="{AB466F5C-1664-4E7A-B442-E8DBEA4F5C47}" srcOrd="0" destOrd="0" presId="urn:microsoft.com/office/officeart/2005/8/layout/hierarchy2"/>
    <dgm:cxn modelId="{9B024DAF-21E2-49A3-A9FF-50CFAEBEDF8D}" type="presParOf" srcId="{6BB133F9-5A6B-4034-937D-588F153D70EF}" destId="{65759168-8C86-459E-9478-B073C9700E86}" srcOrd="3" destOrd="0" presId="urn:microsoft.com/office/officeart/2005/8/layout/hierarchy2"/>
    <dgm:cxn modelId="{6EDFC6E2-08CC-49A3-93BC-7828DB515EFA}" type="presParOf" srcId="{65759168-8C86-459E-9478-B073C9700E86}" destId="{CCF86E62-3CC4-4554-8BED-8DAD71074DC9}" srcOrd="0" destOrd="0" presId="urn:microsoft.com/office/officeart/2005/8/layout/hierarchy2"/>
    <dgm:cxn modelId="{1F46A14E-5955-40FE-B02F-20104CDF65F1}" type="presParOf" srcId="{65759168-8C86-459E-9478-B073C9700E86}" destId="{6492C405-61E3-4784-9384-A8C084FEBBBF}" srcOrd="1" destOrd="0" presId="urn:microsoft.com/office/officeart/2005/8/layout/hierarchy2"/>
    <dgm:cxn modelId="{0A815E72-8673-4DD5-A63B-808968EE4556}" type="presParOf" srcId="{1C3C731D-1737-4D4C-BD61-C07268562C37}" destId="{2E444F09-7A9F-45E1-BDAF-336219793082}" srcOrd="4" destOrd="0" presId="urn:microsoft.com/office/officeart/2005/8/layout/hierarchy2"/>
    <dgm:cxn modelId="{B3B9D4F1-8F9D-442F-A3AA-EE943CF75077}" type="presParOf" srcId="{2E444F09-7A9F-45E1-BDAF-336219793082}" destId="{B8139F3F-ED17-47BA-8282-5BD514A65B5A}" srcOrd="0" destOrd="0" presId="urn:microsoft.com/office/officeart/2005/8/layout/hierarchy2"/>
    <dgm:cxn modelId="{943EE99A-A9C3-442F-8C54-9CA5D65B857F}" type="presParOf" srcId="{1C3C731D-1737-4D4C-BD61-C07268562C37}" destId="{861CE282-638F-412D-8CCC-C5984EEB9179}" srcOrd="5" destOrd="0" presId="urn:microsoft.com/office/officeart/2005/8/layout/hierarchy2"/>
    <dgm:cxn modelId="{BB87DB9B-C3C4-4F74-BB29-C3D2EC9F1DC0}" type="presParOf" srcId="{861CE282-638F-412D-8CCC-C5984EEB9179}" destId="{805F99EE-1859-45B1-8531-B5C53FCFF3E1}" srcOrd="0" destOrd="0" presId="urn:microsoft.com/office/officeart/2005/8/layout/hierarchy2"/>
    <dgm:cxn modelId="{E8646585-6B11-4F38-85CA-ACBECE0F086F}" type="presParOf" srcId="{861CE282-638F-412D-8CCC-C5984EEB9179}" destId="{DA755A5D-68DF-489D-A38D-D9DEEAD96C1A}" srcOrd="1" destOrd="0" presId="urn:microsoft.com/office/officeart/2005/8/layout/hierarchy2"/>
    <dgm:cxn modelId="{673E3AF6-74EF-4CD0-94BE-C84BBC6F9EB7}" type="presParOf" srcId="{DA755A5D-68DF-489D-A38D-D9DEEAD96C1A}" destId="{A137AF77-FFFE-4DD2-9CE5-CBDFD5245314}" srcOrd="0" destOrd="0" presId="urn:microsoft.com/office/officeart/2005/8/layout/hierarchy2"/>
    <dgm:cxn modelId="{9F89F282-4D2E-4B72-8192-CADE0D7C9089}" type="presParOf" srcId="{A137AF77-FFFE-4DD2-9CE5-CBDFD5245314}" destId="{8798FF76-5DF0-42DE-B0BF-4E430ABA7FD3}" srcOrd="0" destOrd="0" presId="urn:microsoft.com/office/officeart/2005/8/layout/hierarchy2"/>
    <dgm:cxn modelId="{EAFA439E-73DE-46A3-A9CF-389710105210}" type="presParOf" srcId="{DA755A5D-68DF-489D-A38D-D9DEEAD96C1A}" destId="{2BFFD690-949A-4315-97A5-70F413EEE66D}" srcOrd="1" destOrd="0" presId="urn:microsoft.com/office/officeart/2005/8/layout/hierarchy2"/>
    <dgm:cxn modelId="{EDB6F81C-9BB9-4818-A49B-7F9F4F6058F2}" type="presParOf" srcId="{2BFFD690-949A-4315-97A5-70F413EEE66D}" destId="{167D5FD8-DB8A-49D9-B610-361E166A2EE8}" srcOrd="0" destOrd="0" presId="urn:microsoft.com/office/officeart/2005/8/layout/hierarchy2"/>
    <dgm:cxn modelId="{EB82297F-547D-4619-B6E3-82D8BC125710}" type="presParOf" srcId="{2BFFD690-949A-4315-97A5-70F413EEE66D}" destId="{E0D9D888-4850-4B95-B579-658DC6C7E76C}" srcOrd="1" destOrd="0" presId="urn:microsoft.com/office/officeart/2005/8/layout/hierarchy2"/>
    <dgm:cxn modelId="{2D6AA0F0-D79E-4E96-B58B-B79EB1DAAE55}" type="presParOf" srcId="{DA755A5D-68DF-489D-A38D-D9DEEAD96C1A}" destId="{684271C3-C620-446B-A632-399DA7981DD5}" srcOrd="2" destOrd="0" presId="urn:microsoft.com/office/officeart/2005/8/layout/hierarchy2"/>
    <dgm:cxn modelId="{28F8607A-6B07-49E1-8A6F-056D2BE2F922}" type="presParOf" srcId="{684271C3-C620-446B-A632-399DA7981DD5}" destId="{C273900E-E638-4EA7-9CC8-1E521B09E077}" srcOrd="0" destOrd="0" presId="urn:microsoft.com/office/officeart/2005/8/layout/hierarchy2"/>
    <dgm:cxn modelId="{AFB96713-E6CA-44D5-B142-FC6F5889429E}" type="presParOf" srcId="{DA755A5D-68DF-489D-A38D-D9DEEAD96C1A}" destId="{C929AE57-3149-4EA4-9C0A-0D25EAA0B072}" srcOrd="3" destOrd="0" presId="urn:microsoft.com/office/officeart/2005/8/layout/hierarchy2"/>
    <dgm:cxn modelId="{C2FFE66B-2B08-462E-910E-37F5160EC01A}" type="presParOf" srcId="{C929AE57-3149-4EA4-9C0A-0D25EAA0B072}" destId="{88495401-E8ED-4F83-B18A-D535F24EFB54}" srcOrd="0" destOrd="0" presId="urn:microsoft.com/office/officeart/2005/8/layout/hierarchy2"/>
    <dgm:cxn modelId="{6971605E-3BC3-47BE-B61E-7BA7AA536D9D}" type="presParOf" srcId="{C929AE57-3149-4EA4-9C0A-0D25EAA0B072}" destId="{A22AED3F-F74D-4B3D-901F-CCAF2EA8A7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8F2476-7620-4B82-9446-14A644C3F97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728E7C2-CDF8-492F-A462-D41AB17163CF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Planificación Institucional</a:t>
          </a:r>
          <a:endParaRPr lang="es-MX" dirty="0"/>
        </a:p>
      </dgm:t>
    </dgm:pt>
    <dgm:pt modelId="{36A1526A-B3C1-44B2-9B49-0B31F3676CA0}" type="parTrans" cxnId="{0193B273-194C-4488-8B51-92E887EFF5AD}">
      <dgm:prSet/>
      <dgm:spPr/>
      <dgm:t>
        <a:bodyPr/>
        <a:lstStyle/>
        <a:p>
          <a:endParaRPr lang="es-MX"/>
        </a:p>
      </dgm:t>
    </dgm:pt>
    <dgm:pt modelId="{C9BAB54E-39ED-49E6-A511-3A960F7E7EC1}" type="sibTrans" cxnId="{0193B273-194C-4488-8B51-92E887EFF5AD}">
      <dgm:prSet/>
      <dgm:spPr/>
      <dgm:t>
        <a:bodyPr/>
        <a:lstStyle/>
        <a:p>
          <a:endParaRPr lang="es-MX"/>
        </a:p>
      </dgm:t>
    </dgm:pt>
    <dgm:pt modelId="{40C48C81-9D60-4FD8-8870-D30E628D1865}">
      <dgm:prSet phldrT="[Texto]" custT="1"/>
      <dgm:spPr/>
      <dgm:t>
        <a:bodyPr/>
        <a:lstStyle/>
        <a:p>
          <a:r>
            <a:rPr lang="es-EC" sz="1800" dirty="0" smtClean="0"/>
            <a:t>Objetivo Estratégico 1</a:t>
          </a:r>
          <a:endParaRPr lang="es-MX" sz="1800" dirty="0"/>
        </a:p>
      </dgm:t>
    </dgm:pt>
    <dgm:pt modelId="{F8DDDAF9-379C-41A1-8858-E64836939E16}" type="parTrans" cxnId="{72DCDAC5-CE85-4BDC-BDE1-BED8BBFD11D8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>
          <a:headEnd type="none"/>
          <a:tailEnd type="triangle"/>
        </a:ln>
      </dgm:spPr>
      <dgm:t>
        <a:bodyPr/>
        <a:lstStyle/>
        <a:p>
          <a:endParaRPr lang="es-MX" dirty="0"/>
        </a:p>
      </dgm:t>
    </dgm:pt>
    <dgm:pt modelId="{2CF96E49-C346-4E27-8B13-0DFB889C1C83}" type="sibTrans" cxnId="{72DCDAC5-CE85-4BDC-BDE1-BED8BBFD11D8}">
      <dgm:prSet/>
      <dgm:spPr/>
      <dgm:t>
        <a:bodyPr/>
        <a:lstStyle/>
        <a:p>
          <a:endParaRPr lang="es-MX"/>
        </a:p>
      </dgm:t>
    </dgm:pt>
    <dgm:pt modelId="{C1BAECE7-56BA-46CC-803F-130C0A1E9A1C}">
      <dgm:prSet phldrT="[Texto]" custT="1"/>
      <dgm:spPr/>
      <dgm:t>
        <a:bodyPr/>
        <a:lstStyle/>
        <a:p>
          <a:r>
            <a:rPr lang="es-EC" sz="1800" dirty="0" smtClean="0"/>
            <a:t>Proyecto 1…</a:t>
          </a:r>
          <a:endParaRPr lang="es-MX" sz="1800" dirty="0"/>
        </a:p>
      </dgm:t>
    </dgm:pt>
    <dgm:pt modelId="{8894B740-6D56-4BFE-ADC7-24EA6F644358}" type="parTrans" cxnId="{764C76A7-D640-4312-9535-6D04D7364C76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headEnd type="triangle"/>
        </a:ln>
      </dgm:spPr>
      <dgm:t>
        <a:bodyPr/>
        <a:lstStyle/>
        <a:p>
          <a:endParaRPr lang="es-MX" dirty="0"/>
        </a:p>
      </dgm:t>
    </dgm:pt>
    <dgm:pt modelId="{2D3C8B71-8D0D-4913-82B8-BEDF33D261E5}" type="sibTrans" cxnId="{764C76A7-D640-4312-9535-6D04D7364C76}">
      <dgm:prSet/>
      <dgm:spPr/>
      <dgm:t>
        <a:bodyPr/>
        <a:lstStyle/>
        <a:p>
          <a:endParaRPr lang="es-MX"/>
        </a:p>
      </dgm:t>
    </dgm:pt>
    <dgm:pt modelId="{13958BF4-DB4F-467B-93F0-6C16E4092131}">
      <dgm:prSet phldrT="[Texto]" custT="1"/>
      <dgm:spPr/>
      <dgm:t>
        <a:bodyPr/>
        <a:lstStyle/>
        <a:p>
          <a:r>
            <a:rPr lang="es-EC" sz="1800" dirty="0" smtClean="0"/>
            <a:t>…Proyecto N</a:t>
          </a:r>
          <a:endParaRPr lang="es-MX" sz="1800" dirty="0"/>
        </a:p>
      </dgm:t>
    </dgm:pt>
    <dgm:pt modelId="{FEB554C7-70B1-49D5-B9B6-9AB89B603F3F}" type="parTrans" cxnId="{6947EB70-2693-4500-A2AC-3122C2469D1A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headEnd type="triangle"/>
        </a:ln>
      </dgm:spPr>
      <dgm:t>
        <a:bodyPr/>
        <a:lstStyle/>
        <a:p>
          <a:endParaRPr lang="es-MX" dirty="0"/>
        </a:p>
      </dgm:t>
    </dgm:pt>
    <dgm:pt modelId="{3E11F852-CECA-4A6A-B171-D7934312265E}" type="sibTrans" cxnId="{6947EB70-2693-4500-A2AC-3122C2469D1A}">
      <dgm:prSet/>
      <dgm:spPr/>
      <dgm:t>
        <a:bodyPr/>
        <a:lstStyle/>
        <a:p>
          <a:endParaRPr lang="es-MX"/>
        </a:p>
      </dgm:t>
    </dgm:pt>
    <dgm:pt modelId="{0B407126-648F-469B-AB4D-A7E649BFB091}">
      <dgm:prSet phldrT="[Texto]" custT="1"/>
      <dgm:spPr/>
      <dgm:t>
        <a:bodyPr/>
        <a:lstStyle/>
        <a:p>
          <a:r>
            <a:rPr lang="es-EC" sz="1800" dirty="0" smtClean="0"/>
            <a:t>Objetivo Estratégico 2…</a:t>
          </a:r>
          <a:endParaRPr lang="es-MX" sz="1800" dirty="0"/>
        </a:p>
      </dgm:t>
    </dgm:pt>
    <dgm:pt modelId="{FA36F858-E6CB-4A27-AB79-5D96BAD072C3}" type="parTrans" cxnId="{1014CF65-EEF2-4E0C-9208-F9F319E3849D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>
          <a:headEnd type="none"/>
          <a:tailEnd type="triangle"/>
        </a:ln>
      </dgm:spPr>
      <dgm:t>
        <a:bodyPr/>
        <a:lstStyle/>
        <a:p>
          <a:endParaRPr lang="es-MX" dirty="0"/>
        </a:p>
      </dgm:t>
    </dgm:pt>
    <dgm:pt modelId="{30557B31-7030-4023-9870-20408E030732}" type="sibTrans" cxnId="{1014CF65-EEF2-4E0C-9208-F9F319E3849D}">
      <dgm:prSet/>
      <dgm:spPr/>
      <dgm:t>
        <a:bodyPr/>
        <a:lstStyle/>
        <a:p>
          <a:endParaRPr lang="es-MX"/>
        </a:p>
      </dgm:t>
    </dgm:pt>
    <dgm:pt modelId="{C1DF66B2-DE01-4889-ACA2-B068F6A19A97}">
      <dgm:prSet phldrT="[Texto]" custT="1"/>
      <dgm:spPr/>
      <dgm:t>
        <a:bodyPr/>
        <a:lstStyle/>
        <a:p>
          <a:r>
            <a:rPr lang="es-EC" sz="1800" dirty="0" smtClean="0"/>
            <a:t>Proyecto 1…</a:t>
          </a:r>
          <a:endParaRPr lang="es-MX" sz="1800" dirty="0"/>
        </a:p>
      </dgm:t>
    </dgm:pt>
    <dgm:pt modelId="{EA9A585D-3960-4F38-BEAB-EB6B156C3153}" type="parTrans" cxnId="{68C65061-9D39-44A3-B2B6-F1671347945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headEnd type="triangle"/>
        </a:ln>
      </dgm:spPr>
      <dgm:t>
        <a:bodyPr/>
        <a:lstStyle/>
        <a:p>
          <a:endParaRPr lang="es-MX" dirty="0"/>
        </a:p>
      </dgm:t>
    </dgm:pt>
    <dgm:pt modelId="{4ACCD154-B063-4DEA-860A-CE0BDCA1F40F}" type="sibTrans" cxnId="{68C65061-9D39-44A3-B2B6-F16713479451}">
      <dgm:prSet/>
      <dgm:spPr/>
      <dgm:t>
        <a:bodyPr/>
        <a:lstStyle/>
        <a:p>
          <a:endParaRPr lang="es-MX"/>
        </a:p>
      </dgm:t>
    </dgm:pt>
    <dgm:pt modelId="{B6A387A5-7087-4DDA-99BA-226C637AE09A}">
      <dgm:prSet phldrT="[Texto]" custT="1"/>
      <dgm:spPr/>
      <dgm:t>
        <a:bodyPr/>
        <a:lstStyle/>
        <a:p>
          <a:r>
            <a:rPr lang="es-EC" sz="1800" dirty="0" smtClean="0"/>
            <a:t>…Objetivo Estratégico N</a:t>
          </a:r>
          <a:endParaRPr lang="es-MX" sz="1800" dirty="0"/>
        </a:p>
      </dgm:t>
    </dgm:pt>
    <dgm:pt modelId="{7C025D5C-FC88-4AB9-AAC6-20277AA97654}" type="parTrans" cxnId="{B81195DA-4867-41DE-BFDD-5D825E48B327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>
          <a:headEnd type="none"/>
          <a:tailEnd type="triangle"/>
        </a:ln>
      </dgm:spPr>
      <dgm:t>
        <a:bodyPr/>
        <a:lstStyle/>
        <a:p>
          <a:endParaRPr lang="es-MX" dirty="0"/>
        </a:p>
      </dgm:t>
    </dgm:pt>
    <dgm:pt modelId="{66DEB076-0ACA-4033-8776-06EE15A82312}" type="sibTrans" cxnId="{B81195DA-4867-41DE-BFDD-5D825E48B327}">
      <dgm:prSet/>
      <dgm:spPr/>
      <dgm:t>
        <a:bodyPr/>
        <a:lstStyle/>
        <a:p>
          <a:endParaRPr lang="es-MX"/>
        </a:p>
      </dgm:t>
    </dgm:pt>
    <dgm:pt modelId="{FA92B4D7-A1C7-4AD2-8976-15DBE874C76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$ Monto del proyecto</a:t>
          </a:r>
          <a:endParaRPr lang="es-MX" sz="1400" dirty="0"/>
        </a:p>
      </dgm:t>
    </dgm:pt>
    <dgm:pt modelId="{F300A98A-721B-441F-A7C3-C09877134D14}" type="parTrans" cxnId="{C61B9093-BE32-4152-BB8D-68F585701399}">
      <dgm:prSet/>
      <dgm:spPr>
        <a:ln>
          <a:solidFill>
            <a:schemeClr val="accent5">
              <a:lumMod val="60000"/>
              <a:lumOff val="40000"/>
            </a:schemeClr>
          </a:solidFill>
          <a:headEnd type="triangle"/>
        </a:ln>
      </dgm:spPr>
      <dgm:t>
        <a:bodyPr/>
        <a:lstStyle/>
        <a:p>
          <a:endParaRPr lang="es-MX"/>
        </a:p>
      </dgm:t>
    </dgm:pt>
    <dgm:pt modelId="{D9B04825-7505-40DA-B833-2951B218167A}" type="sibTrans" cxnId="{C61B9093-BE32-4152-BB8D-68F585701399}">
      <dgm:prSet/>
      <dgm:spPr/>
      <dgm:t>
        <a:bodyPr/>
        <a:lstStyle/>
        <a:p>
          <a:endParaRPr lang="es-MX"/>
        </a:p>
      </dgm:t>
    </dgm:pt>
    <dgm:pt modelId="{B0118204-08C4-42D1-BB3B-01AF7ED68E0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smtClean="0"/>
            <a:t>$ Monto del proyecto</a:t>
          </a:r>
          <a:endParaRPr lang="es-MX" sz="1400" dirty="0"/>
        </a:p>
      </dgm:t>
    </dgm:pt>
    <dgm:pt modelId="{9C01A0A9-9D6A-44B4-800C-E3D22D2E1C89}" type="parTrans" cxnId="{53007D8D-95D7-44F8-A7C6-0480855286E9}">
      <dgm:prSet/>
      <dgm:spPr>
        <a:ln>
          <a:solidFill>
            <a:schemeClr val="accent5">
              <a:lumMod val="60000"/>
              <a:lumOff val="40000"/>
            </a:schemeClr>
          </a:solidFill>
          <a:headEnd type="triangle"/>
        </a:ln>
      </dgm:spPr>
      <dgm:t>
        <a:bodyPr/>
        <a:lstStyle/>
        <a:p>
          <a:endParaRPr lang="es-MX"/>
        </a:p>
      </dgm:t>
    </dgm:pt>
    <dgm:pt modelId="{4A2CF57D-10FE-4C08-B93B-FB78E8E648DB}" type="sibTrans" cxnId="{53007D8D-95D7-44F8-A7C6-0480855286E9}">
      <dgm:prSet/>
      <dgm:spPr/>
      <dgm:t>
        <a:bodyPr/>
        <a:lstStyle/>
        <a:p>
          <a:endParaRPr lang="es-MX"/>
        </a:p>
      </dgm:t>
    </dgm:pt>
    <dgm:pt modelId="{B6448191-2FF1-41B2-9D10-25011EF1FAD1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smtClean="0"/>
            <a:t>$ Monto del proyecto</a:t>
          </a:r>
          <a:endParaRPr lang="es-MX" sz="1400" dirty="0"/>
        </a:p>
      </dgm:t>
    </dgm:pt>
    <dgm:pt modelId="{2831187D-4ED6-46A2-8327-15161ACE99C2}" type="parTrans" cxnId="{ED28F80D-4D49-4296-AA06-A2325B3B1E9F}">
      <dgm:prSet/>
      <dgm:spPr>
        <a:ln>
          <a:solidFill>
            <a:schemeClr val="accent5">
              <a:lumMod val="60000"/>
              <a:lumOff val="40000"/>
            </a:schemeClr>
          </a:solidFill>
          <a:headEnd type="triangle"/>
        </a:ln>
      </dgm:spPr>
      <dgm:t>
        <a:bodyPr/>
        <a:lstStyle/>
        <a:p>
          <a:endParaRPr lang="es-MX"/>
        </a:p>
      </dgm:t>
    </dgm:pt>
    <dgm:pt modelId="{1DBE4150-CA14-4792-AC91-10EC481D64DC}" type="sibTrans" cxnId="{ED28F80D-4D49-4296-AA06-A2325B3B1E9F}">
      <dgm:prSet/>
      <dgm:spPr/>
      <dgm:t>
        <a:bodyPr/>
        <a:lstStyle/>
        <a:p>
          <a:endParaRPr lang="es-MX"/>
        </a:p>
      </dgm:t>
    </dgm:pt>
    <dgm:pt modelId="{C49D435C-833C-463C-BA73-0A8AE58C9362}" type="pres">
      <dgm:prSet presAssocID="{948F2476-7620-4B82-9446-14A644C3F9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47897A1-FD1A-47DD-AAEE-7EF2D56F0685}" type="pres">
      <dgm:prSet presAssocID="{5728E7C2-CDF8-492F-A462-D41AB17163CF}" presName="root1" presStyleCnt="0"/>
      <dgm:spPr/>
      <dgm:t>
        <a:bodyPr/>
        <a:lstStyle/>
        <a:p>
          <a:endParaRPr lang="es-MX"/>
        </a:p>
      </dgm:t>
    </dgm:pt>
    <dgm:pt modelId="{50E63139-1308-4B56-9D10-EE18FD840E13}" type="pres">
      <dgm:prSet presAssocID="{5728E7C2-CDF8-492F-A462-D41AB17163CF}" presName="LevelOneTextNode" presStyleLbl="node0" presStyleIdx="0" presStyleCnt="1" custLinFactNeighborX="-481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C3C731D-1737-4D4C-BD61-C07268562C37}" type="pres">
      <dgm:prSet presAssocID="{5728E7C2-CDF8-492F-A462-D41AB17163CF}" presName="level2hierChild" presStyleCnt="0"/>
      <dgm:spPr/>
      <dgm:t>
        <a:bodyPr/>
        <a:lstStyle/>
        <a:p>
          <a:endParaRPr lang="es-MX"/>
        </a:p>
      </dgm:t>
    </dgm:pt>
    <dgm:pt modelId="{F1B3FD41-CC14-42E1-A90F-90C3DDC406B2}" type="pres">
      <dgm:prSet presAssocID="{F8DDDAF9-379C-41A1-8858-E64836939E16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3CB39DD3-7875-4AD5-8556-9E245F40F04B}" type="pres">
      <dgm:prSet presAssocID="{F8DDDAF9-379C-41A1-8858-E64836939E16}" presName="connTx" presStyleLbl="parChTrans1D2" presStyleIdx="0" presStyleCnt="3"/>
      <dgm:spPr/>
      <dgm:t>
        <a:bodyPr/>
        <a:lstStyle/>
        <a:p>
          <a:endParaRPr lang="es-MX"/>
        </a:p>
      </dgm:t>
    </dgm:pt>
    <dgm:pt modelId="{896A6661-053D-4D47-A022-AFDF29985639}" type="pres">
      <dgm:prSet presAssocID="{40C48C81-9D60-4FD8-8870-D30E628D1865}" presName="root2" presStyleCnt="0"/>
      <dgm:spPr/>
      <dgm:t>
        <a:bodyPr/>
        <a:lstStyle/>
        <a:p>
          <a:endParaRPr lang="es-MX"/>
        </a:p>
      </dgm:t>
    </dgm:pt>
    <dgm:pt modelId="{74826B3B-C8A9-424D-B9E9-A49D31DD33E9}" type="pres">
      <dgm:prSet presAssocID="{40C48C81-9D60-4FD8-8870-D30E628D1865}" presName="LevelTwoTextNode" presStyleLbl="node2" presStyleIdx="0" presStyleCnt="3" custLinFactNeighborX="-240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C9F4CC-F48C-40DE-B717-A0AB831A2747}" type="pres">
      <dgm:prSet presAssocID="{40C48C81-9D60-4FD8-8870-D30E628D1865}" presName="level3hierChild" presStyleCnt="0"/>
      <dgm:spPr/>
      <dgm:t>
        <a:bodyPr/>
        <a:lstStyle/>
        <a:p>
          <a:endParaRPr lang="es-MX"/>
        </a:p>
      </dgm:t>
    </dgm:pt>
    <dgm:pt modelId="{684DE093-E0B9-4FB1-88E6-9F3A899CF861}" type="pres">
      <dgm:prSet presAssocID="{8894B740-6D56-4BFE-ADC7-24EA6F644358}" presName="conn2-1" presStyleLbl="parChTrans1D3" presStyleIdx="0" presStyleCnt="3"/>
      <dgm:spPr/>
      <dgm:t>
        <a:bodyPr/>
        <a:lstStyle/>
        <a:p>
          <a:endParaRPr lang="es-MX"/>
        </a:p>
      </dgm:t>
    </dgm:pt>
    <dgm:pt modelId="{4AA4A3BA-415D-45E4-81C3-3A47D0DDEBE8}" type="pres">
      <dgm:prSet presAssocID="{8894B740-6D56-4BFE-ADC7-24EA6F644358}" presName="connTx" presStyleLbl="parChTrans1D3" presStyleIdx="0" presStyleCnt="3"/>
      <dgm:spPr/>
      <dgm:t>
        <a:bodyPr/>
        <a:lstStyle/>
        <a:p>
          <a:endParaRPr lang="es-MX"/>
        </a:p>
      </dgm:t>
    </dgm:pt>
    <dgm:pt modelId="{4EE972F3-6E92-42FF-B3DF-672A815C25F5}" type="pres">
      <dgm:prSet presAssocID="{C1BAECE7-56BA-46CC-803F-130C0A1E9A1C}" presName="root2" presStyleCnt="0"/>
      <dgm:spPr/>
      <dgm:t>
        <a:bodyPr/>
        <a:lstStyle/>
        <a:p>
          <a:endParaRPr lang="es-MX"/>
        </a:p>
      </dgm:t>
    </dgm:pt>
    <dgm:pt modelId="{41099E38-2B94-483D-83D0-05CDE79ED1D0}" type="pres">
      <dgm:prSet presAssocID="{C1BAECE7-56BA-46CC-803F-130C0A1E9A1C}" presName="LevelTwoTextNode" presStyleLbl="node3" presStyleIdx="0" presStyleCnt="3" custLinFactNeighborX="288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B1160C-59B7-4E01-8399-48B5BB1089FD}" type="pres">
      <dgm:prSet presAssocID="{C1BAECE7-56BA-46CC-803F-130C0A1E9A1C}" presName="level3hierChild" presStyleCnt="0"/>
      <dgm:spPr/>
      <dgm:t>
        <a:bodyPr/>
        <a:lstStyle/>
        <a:p>
          <a:endParaRPr lang="es-MX"/>
        </a:p>
      </dgm:t>
    </dgm:pt>
    <dgm:pt modelId="{FB4E8118-754A-4CCD-9882-67F6684F5B61}" type="pres">
      <dgm:prSet presAssocID="{F300A98A-721B-441F-A7C3-C09877134D14}" presName="conn2-1" presStyleLbl="parChTrans1D4" presStyleIdx="0" presStyleCnt="3"/>
      <dgm:spPr/>
      <dgm:t>
        <a:bodyPr/>
        <a:lstStyle/>
        <a:p>
          <a:endParaRPr lang="es-MX"/>
        </a:p>
      </dgm:t>
    </dgm:pt>
    <dgm:pt modelId="{38B1A12E-52D8-48D6-97EA-0F5390247937}" type="pres">
      <dgm:prSet presAssocID="{F300A98A-721B-441F-A7C3-C09877134D14}" presName="connTx" presStyleLbl="parChTrans1D4" presStyleIdx="0" presStyleCnt="3"/>
      <dgm:spPr/>
      <dgm:t>
        <a:bodyPr/>
        <a:lstStyle/>
        <a:p>
          <a:endParaRPr lang="es-MX"/>
        </a:p>
      </dgm:t>
    </dgm:pt>
    <dgm:pt modelId="{1A90A802-4561-4AEF-88F8-054D12243B9C}" type="pres">
      <dgm:prSet presAssocID="{FA92B4D7-A1C7-4AD2-8976-15DBE874C767}" presName="root2" presStyleCnt="0"/>
      <dgm:spPr/>
      <dgm:t>
        <a:bodyPr/>
        <a:lstStyle/>
        <a:p>
          <a:endParaRPr lang="es-MX"/>
        </a:p>
      </dgm:t>
    </dgm:pt>
    <dgm:pt modelId="{5196A057-3909-4AD3-BB31-2B1789552063}" type="pres">
      <dgm:prSet presAssocID="{FA92B4D7-A1C7-4AD2-8976-15DBE874C767}" presName="LevelTwoTextNode" presStyleLbl="node4" presStyleIdx="0" presStyleCnt="3" custLinFactNeighborX="144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5158D2-9480-454D-BE2B-6796D7DC5279}" type="pres">
      <dgm:prSet presAssocID="{FA92B4D7-A1C7-4AD2-8976-15DBE874C767}" presName="level3hierChild" presStyleCnt="0"/>
      <dgm:spPr/>
      <dgm:t>
        <a:bodyPr/>
        <a:lstStyle/>
        <a:p>
          <a:endParaRPr lang="es-MX"/>
        </a:p>
      </dgm:t>
    </dgm:pt>
    <dgm:pt modelId="{32C08183-8096-4CDC-8969-B9F387D50A17}" type="pres">
      <dgm:prSet presAssocID="{FEB554C7-70B1-49D5-B9B6-9AB89B603F3F}" presName="conn2-1" presStyleLbl="parChTrans1D3" presStyleIdx="1" presStyleCnt="3"/>
      <dgm:spPr/>
      <dgm:t>
        <a:bodyPr/>
        <a:lstStyle/>
        <a:p>
          <a:endParaRPr lang="es-MX"/>
        </a:p>
      </dgm:t>
    </dgm:pt>
    <dgm:pt modelId="{57AAFA37-BF4D-49B5-B896-D01C4BC084E0}" type="pres">
      <dgm:prSet presAssocID="{FEB554C7-70B1-49D5-B9B6-9AB89B603F3F}" presName="connTx" presStyleLbl="parChTrans1D3" presStyleIdx="1" presStyleCnt="3"/>
      <dgm:spPr/>
      <dgm:t>
        <a:bodyPr/>
        <a:lstStyle/>
        <a:p>
          <a:endParaRPr lang="es-MX"/>
        </a:p>
      </dgm:t>
    </dgm:pt>
    <dgm:pt modelId="{17CED545-D7CD-422B-AD07-B4A7A8C809DC}" type="pres">
      <dgm:prSet presAssocID="{13958BF4-DB4F-467B-93F0-6C16E4092131}" presName="root2" presStyleCnt="0"/>
      <dgm:spPr/>
      <dgm:t>
        <a:bodyPr/>
        <a:lstStyle/>
        <a:p>
          <a:endParaRPr lang="es-MX"/>
        </a:p>
      </dgm:t>
    </dgm:pt>
    <dgm:pt modelId="{933E45B7-D810-4442-963B-DE79175C4878}" type="pres">
      <dgm:prSet presAssocID="{13958BF4-DB4F-467B-93F0-6C16E4092131}" presName="LevelTwoTextNode" presStyleLbl="node3" presStyleIdx="1" presStyleCnt="3" custLinFactNeighborX="288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E08844-BF0C-456C-9F20-1BD3E1B946AD}" type="pres">
      <dgm:prSet presAssocID="{13958BF4-DB4F-467B-93F0-6C16E4092131}" presName="level3hierChild" presStyleCnt="0"/>
      <dgm:spPr/>
      <dgm:t>
        <a:bodyPr/>
        <a:lstStyle/>
        <a:p>
          <a:endParaRPr lang="es-MX"/>
        </a:p>
      </dgm:t>
    </dgm:pt>
    <dgm:pt modelId="{8CAAD165-3244-4AAA-9953-C28281E1CA4B}" type="pres">
      <dgm:prSet presAssocID="{9C01A0A9-9D6A-44B4-800C-E3D22D2E1C89}" presName="conn2-1" presStyleLbl="parChTrans1D4" presStyleIdx="1" presStyleCnt="3"/>
      <dgm:spPr/>
      <dgm:t>
        <a:bodyPr/>
        <a:lstStyle/>
        <a:p>
          <a:endParaRPr lang="es-MX"/>
        </a:p>
      </dgm:t>
    </dgm:pt>
    <dgm:pt modelId="{97685D9F-F5FB-41B4-92B3-E3E0DCC1FABE}" type="pres">
      <dgm:prSet presAssocID="{9C01A0A9-9D6A-44B4-800C-E3D22D2E1C89}" presName="connTx" presStyleLbl="parChTrans1D4" presStyleIdx="1" presStyleCnt="3"/>
      <dgm:spPr/>
      <dgm:t>
        <a:bodyPr/>
        <a:lstStyle/>
        <a:p>
          <a:endParaRPr lang="es-MX"/>
        </a:p>
      </dgm:t>
    </dgm:pt>
    <dgm:pt modelId="{98FF5396-549C-4DCD-A540-C4A2430A4872}" type="pres">
      <dgm:prSet presAssocID="{B0118204-08C4-42D1-BB3B-01AF7ED68E02}" presName="root2" presStyleCnt="0"/>
      <dgm:spPr/>
      <dgm:t>
        <a:bodyPr/>
        <a:lstStyle/>
        <a:p>
          <a:endParaRPr lang="es-MX"/>
        </a:p>
      </dgm:t>
    </dgm:pt>
    <dgm:pt modelId="{72ACB9F7-57E0-4865-A251-BF66092DCD3B}" type="pres">
      <dgm:prSet presAssocID="{B0118204-08C4-42D1-BB3B-01AF7ED68E02}" presName="LevelTwoTextNode" presStyleLbl="node4" presStyleIdx="1" presStyleCnt="3" custLinFactNeighborX="144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4EDACA-97AE-4766-89EC-524F9BAC3280}" type="pres">
      <dgm:prSet presAssocID="{B0118204-08C4-42D1-BB3B-01AF7ED68E02}" presName="level3hierChild" presStyleCnt="0"/>
      <dgm:spPr/>
      <dgm:t>
        <a:bodyPr/>
        <a:lstStyle/>
        <a:p>
          <a:endParaRPr lang="es-MX"/>
        </a:p>
      </dgm:t>
    </dgm:pt>
    <dgm:pt modelId="{0E17B992-493C-4D2F-880B-8D06519A4090}" type="pres">
      <dgm:prSet presAssocID="{FA36F858-E6CB-4A27-AB79-5D96BAD072C3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22F8F5F7-56EE-4C1F-AD03-F3DC35EC1746}" type="pres">
      <dgm:prSet presAssocID="{FA36F858-E6CB-4A27-AB79-5D96BAD072C3}" presName="connTx" presStyleLbl="parChTrans1D2" presStyleIdx="1" presStyleCnt="3"/>
      <dgm:spPr/>
      <dgm:t>
        <a:bodyPr/>
        <a:lstStyle/>
        <a:p>
          <a:endParaRPr lang="es-MX"/>
        </a:p>
      </dgm:t>
    </dgm:pt>
    <dgm:pt modelId="{080211CE-532E-4EA4-89D3-F172570AF5B7}" type="pres">
      <dgm:prSet presAssocID="{0B407126-648F-469B-AB4D-A7E649BFB091}" presName="root2" presStyleCnt="0"/>
      <dgm:spPr/>
      <dgm:t>
        <a:bodyPr/>
        <a:lstStyle/>
        <a:p>
          <a:endParaRPr lang="es-MX"/>
        </a:p>
      </dgm:t>
    </dgm:pt>
    <dgm:pt modelId="{DB84E424-EB51-4048-A0E0-7051A55A2B49}" type="pres">
      <dgm:prSet presAssocID="{0B407126-648F-469B-AB4D-A7E649BFB091}" presName="LevelTwoTextNode" presStyleLbl="node2" presStyleIdx="1" presStyleCnt="3" custScaleY="129444" custLinFactNeighborX="-240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BB133F9-5A6B-4034-937D-588F153D70EF}" type="pres">
      <dgm:prSet presAssocID="{0B407126-648F-469B-AB4D-A7E649BFB091}" presName="level3hierChild" presStyleCnt="0"/>
      <dgm:spPr/>
      <dgm:t>
        <a:bodyPr/>
        <a:lstStyle/>
        <a:p>
          <a:endParaRPr lang="es-MX"/>
        </a:p>
      </dgm:t>
    </dgm:pt>
    <dgm:pt modelId="{794A28E1-40DF-4642-818C-7A2E769DA929}" type="pres">
      <dgm:prSet presAssocID="{EA9A585D-3960-4F38-BEAB-EB6B156C3153}" presName="conn2-1" presStyleLbl="parChTrans1D3" presStyleIdx="2" presStyleCnt="3"/>
      <dgm:spPr/>
      <dgm:t>
        <a:bodyPr/>
        <a:lstStyle/>
        <a:p>
          <a:endParaRPr lang="es-MX"/>
        </a:p>
      </dgm:t>
    </dgm:pt>
    <dgm:pt modelId="{6568F481-49A2-41BB-9430-EC4B66F486E2}" type="pres">
      <dgm:prSet presAssocID="{EA9A585D-3960-4F38-BEAB-EB6B156C3153}" presName="connTx" presStyleLbl="parChTrans1D3" presStyleIdx="2" presStyleCnt="3"/>
      <dgm:spPr/>
      <dgm:t>
        <a:bodyPr/>
        <a:lstStyle/>
        <a:p>
          <a:endParaRPr lang="es-MX"/>
        </a:p>
      </dgm:t>
    </dgm:pt>
    <dgm:pt modelId="{507E429F-3778-44CB-8353-2A8DFF382467}" type="pres">
      <dgm:prSet presAssocID="{C1DF66B2-DE01-4889-ACA2-B068F6A19A97}" presName="root2" presStyleCnt="0"/>
      <dgm:spPr/>
      <dgm:t>
        <a:bodyPr/>
        <a:lstStyle/>
        <a:p>
          <a:endParaRPr lang="es-MX"/>
        </a:p>
      </dgm:t>
    </dgm:pt>
    <dgm:pt modelId="{D11F5D85-F85E-4D7A-ACF7-FD730670676A}" type="pres">
      <dgm:prSet presAssocID="{C1DF66B2-DE01-4889-ACA2-B068F6A19A97}" presName="LevelTwoTextNode" presStyleLbl="node3" presStyleIdx="2" presStyleCnt="3" custLinFactNeighborX="288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4E8EAE-2464-45EA-AC07-EFE95B7F2322}" type="pres">
      <dgm:prSet presAssocID="{C1DF66B2-DE01-4889-ACA2-B068F6A19A97}" presName="level3hierChild" presStyleCnt="0"/>
      <dgm:spPr/>
      <dgm:t>
        <a:bodyPr/>
        <a:lstStyle/>
        <a:p>
          <a:endParaRPr lang="es-MX"/>
        </a:p>
      </dgm:t>
    </dgm:pt>
    <dgm:pt modelId="{33C4F96F-FCA1-48CB-BA43-9D81A9528055}" type="pres">
      <dgm:prSet presAssocID="{2831187D-4ED6-46A2-8327-15161ACE99C2}" presName="conn2-1" presStyleLbl="parChTrans1D4" presStyleIdx="2" presStyleCnt="3"/>
      <dgm:spPr/>
      <dgm:t>
        <a:bodyPr/>
        <a:lstStyle/>
        <a:p>
          <a:endParaRPr lang="es-MX"/>
        </a:p>
      </dgm:t>
    </dgm:pt>
    <dgm:pt modelId="{4BACAFDD-0FFA-4E1D-994E-D78A31632AFD}" type="pres">
      <dgm:prSet presAssocID="{2831187D-4ED6-46A2-8327-15161ACE99C2}" presName="connTx" presStyleLbl="parChTrans1D4" presStyleIdx="2" presStyleCnt="3"/>
      <dgm:spPr/>
      <dgm:t>
        <a:bodyPr/>
        <a:lstStyle/>
        <a:p>
          <a:endParaRPr lang="es-MX"/>
        </a:p>
      </dgm:t>
    </dgm:pt>
    <dgm:pt modelId="{74E36EF0-4BBA-4859-9561-69C8CA168227}" type="pres">
      <dgm:prSet presAssocID="{B6448191-2FF1-41B2-9D10-25011EF1FAD1}" presName="root2" presStyleCnt="0"/>
      <dgm:spPr/>
      <dgm:t>
        <a:bodyPr/>
        <a:lstStyle/>
        <a:p>
          <a:endParaRPr lang="es-MX"/>
        </a:p>
      </dgm:t>
    </dgm:pt>
    <dgm:pt modelId="{6C38F1DD-AD49-4B5C-9B5A-E1457E11B1EF}" type="pres">
      <dgm:prSet presAssocID="{B6448191-2FF1-41B2-9D10-25011EF1FAD1}" presName="LevelTwoTextNode" presStyleLbl="node4" presStyleIdx="2" presStyleCnt="3" custLinFactNeighborX="144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01A572-CF31-401A-8FB9-70B63F3BBDF4}" type="pres">
      <dgm:prSet presAssocID="{B6448191-2FF1-41B2-9D10-25011EF1FAD1}" presName="level3hierChild" presStyleCnt="0"/>
      <dgm:spPr/>
      <dgm:t>
        <a:bodyPr/>
        <a:lstStyle/>
        <a:p>
          <a:endParaRPr lang="es-MX"/>
        </a:p>
      </dgm:t>
    </dgm:pt>
    <dgm:pt modelId="{2E444F09-7A9F-45E1-BDAF-336219793082}" type="pres">
      <dgm:prSet presAssocID="{7C025D5C-FC88-4AB9-AAC6-20277AA97654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B8139F3F-ED17-47BA-8282-5BD514A65B5A}" type="pres">
      <dgm:prSet presAssocID="{7C025D5C-FC88-4AB9-AAC6-20277AA9765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861CE282-638F-412D-8CCC-C5984EEB9179}" type="pres">
      <dgm:prSet presAssocID="{B6A387A5-7087-4DDA-99BA-226C637AE09A}" presName="root2" presStyleCnt="0"/>
      <dgm:spPr/>
      <dgm:t>
        <a:bodyPr/>
        <a:lstStyle/>
        <a:p>
          <a:endParaRPr lang="es-MX"/>
        </a:p>
      </dgm:t>
    </dgm:pt>
    <dgm:pt modelId="{805F99EE-1859-45B1-8531-B5C53FCFF3E1}" type="pres">
      <dgm:prSet presAssocID="{B6A387A5-7087-4DDA-99BA-226C637AE09A}" presName="LevelTwoTextNode" presStyleLbl="node2" presStyleIdx="2" presStyleCnt="3" custLinFactNeighborX="-22230" custLinFactNeighborY="4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755A5D-68DF-489D-A38D-D9DEEAD96C1A}" type="pres">
      <dgm:prSet presAssocID="{B6A387A5-7087-4DDA-99BA-226C637AE09A}" presName="level3hierChild" presStyleCnt="0"/>
      <dgm:spPr/>
      <dgm:t>
        <a:bodyPr/>
        <a:lstStyle/>
        <a:p>
          <a:endParaRPr lang="es-MX"/>
        </a:p>
      </dgm:t>
    </dgm:pt>
  </dgm:ptLst>
  <dgm:cxnLst>
    <dgm:cxn modelId="{43134C94-F3A9-4400-9E94-E9C9C071F0F7}" type="presOf" srcId="{2831187D-4ED6-46A2-8327-15161ACE99C2}" destId="{4BACAFDD-0FFA-4E1D-994E-D78A31632AFD}" srcOrd="1" destOrd="0" presId="urn:microsoft.com/office/officeart/2005/8/layout/hierarchy2"/>
    <dgm:cxn modelId="{72524799-0BCE-4A98-9184-BB78B9F1F9D6}" type="presOf" srcId="{B6A387A5-7087-4DDA-99BA-226C637AE09A}" destId="{805F99EE-1859-45B1-8531-B5C53FCFF3E1}" srcOrd="0" destOrd="0" presId="urn:microsoft.com/office/officeart/2005/8/layout/hierarchy2"/>
    <dgm:cxn modelId="{1EAD22F6-8F7D-45D8-A97F-09C2ACFDFAB3}" type="presOf" srcId="{9C01A0A9-9D6A-44B4-800C-E3D22D2E1C89}" destId="{97685D9F-F5FB-41B4-92B3-E3E0DCC1FABE}" srcOrd="1" destOrd="0" presId="urn:microsoft.com/office/officeart/2005/8/layout/hierarchy2"/>
    <dgm:cxn modelId="{F07E1778-76FF-49E6-A4E8-206804308A61}" type="presOf" srcId="{8894B740-6D56-4BFE-ADC7-24EA6F644358}" destId="{684DE093-E0B9-4FB1-88E6-9F3A899CF861}" srcOrd="0" destOrd="0" presId="urn:microsoft.com/office/officeart/2005/8/layout/hierarchy2"/>
    <dgm:cxn modelId="{63CABAEE-BE83-4525-AB81-9205A8197A8D}" type="presOf" srcId="{FA36F858-E6CB-4A27-AB79-5D96BAD072C3}" destId="{0E17B992-493C-4D2F-880B-8D06519A4090}" srcOrd="0" destOrd="0" presId="urn:microsoft.com/office/officeart/2005/8/layout/hierarchy2"/>
    <dgm:cxn modelId="{BD0EB177-F41A-4D8D-90FD-9EC7B92DBFAD}" type="presOf" srcId="{EA9A585D-3960-4F38-BEAB-EB6B156C3153}" destId="{6568F481-49A2-41BB-9430-EC4B66F486E2}" srcOrd="1" destOrd="0" presId="urn:microsoft.com/office/officeart/2005/8/layout/hierarchy2"/>
    <dgm:cxn modelId="{88814242-5574-4405-AEFA-231591D0CCAD}" type="presOf" srcId="{F8DDDAF9-379C-41A1-8858-E64836939E16}" destId="{3CB39DD3-7875-4AD5-8556-9E245F40F04B}" srcOrd="1" destOrd="0" presId="urn:microsoft.com/office/officeart/2005/8/layout/hierarchy2"/>
    <dgm:cxn modelId="{13F4D86D-234C-468D-916E-8E90E7D68F87}" type="presOf" srcId="{8894B740-6D56-4BFE-ADC7-24EA6F644358}" destId="{4AA4A3BA-415D-45E4-81C3-3A47D0DDEBE8}" srcOrd="1" destOrd="0" presId="urn:microsoft.com/office/officeart/2005/8/layout/hierarchy2"/>
    <dgm:cxn modelId="{72DCDAC5-CE85-4BDC-BDE1-BED8BBFD11D8}" srcId="{5728E7C2-CDF8-492F-A462-D41AB17163CF}" destId="{40C48C81-9D60-4FD8-8870-D30E628D1865}" srcOrd="0" destOrd="0" parTransId="{F8DDDAF9-379C-41A1-8858-E64836939E16}" sibTransId="{2CF96E49-C346-4E27-8B13-0DFB889C1C83}"/>
    <dgm:cxn modelId="{68C65061-9D39-44A3-B2B6-F16713479451}" srcId="{0B407126-648F-469B-AB4D-A7E649BFB091}" destId="{C1DF66B2-DE01-4889-ACA2-B068F6A19A97}" srcOrd="0" destOrd="0" parTransId="{EA9A585D-3960-4F38-BEAB-EB6B156C3153}" sibTransId="{4ACCD154-B063-4DEA-860A-CE0BDCA1F40F}"/>
    <dgm:cxn modelId="{764C76A7-D640-4312-9535-6D04D7364C76}" srcId="{40C48C81-9D60-4FD8-8870-D30E628D1865}" destId="{C1BAECE7-56BA-46CC-803F-130C0A1E9A1C}" srcOrd="0" destOrd="0" parTransId="{8894B740-6D56-4BFE-ADC7-24EA6F644358}" sibTransId="{2D3C8B71-8D0D-4913-82B8-BEDF33D261E5}"/>
    <dgm:cxn modelId="{ED28F80D-4D49-4296-AA06-A2325B3B1E9F}" srcId="{C1DF66B2-DE01-4889-ACA2-B068F6A19A97}" destId="{B6448191-2FF1-41B2-9D10-25011EF1FAD1}" srcOrd="0" destOrd="0" parTransId="{2831187D-4ED6-46A2-8327-15161ACE99C2}" sibTransId="{1DBE4150-CA14-4792-AC91-10EC481D64DC}"/>
    <dgm:cxn modelId="{93E6E083-1AF5-407F-8DFD-6AADDE18EFDB}" type="presOf" srcId="{7C025D5C-FC88-4AB9-AAC6-20277AA97654}" destId="{2E444F09-7A9F-45E1-BDAF-336219793082}" srcOrd="0" destOrd="0" presId="urn:microsoft.com/office/officeart/2005/8/layout/hierarchy2"/>
    <dgm:cxn modelId="{80272C37-DFDF-46A3-98C0-B664024E3714}" type="presOf" srcId="{948F2476-7620-4B82-9446-14A644C3F97E}" destId="{C49D435C-833C-463C-BA73-0A8AE58C9362}" srcOrd="0" destOrd="0" presId="urn:microsoft.com/office/officeart/2005/8/layout/hierarchy2"/>
    <dgm:cxn modelId="{26AD544C-EA7F-4378-AAD5-C33123F0A998}" type="presOf" srcId="{13958BF4-DB4F-467B-93F0-6C16E4092131}" destId="{933E45B7-D810-4442-963B-DE79175C4878}" srcOrd="0" destOrd="0" presId="urn:microsoft.com/office/officeart/2005/8/layout/hierarchy2"/>
    <dgm:cxn modelId="{52D973E0-99F6-41A4-94BB-AB286050FABB}" type="presOf" srcId="{C1DF66B2-DE01-4889-ACA2-B068F6A19A97}" destId="{D11F5D85-F85E-4D7A-ACF7-FD730670676A}" srcOrd="0" destOrd="0" presId="urn:microsoft.com/office/officeart/2005/8/layout/hierarchy2"/>
    <dgm:cxn modelId="{762ECD75-F5D4-4ABC-AD9F-38F9E53B4F6A}" type="presOf" srcId="{EA9A585D-3960-4F38-BEAB-EB6B156C3153}" destId="{794A28E1-40DF-4642-818C-7A2E769DA929}" srcOrd="0" destOrd="0" presId="urn:microsoft.com/office/officeart/2005/8/layout/hierarchy2"/>
    <dgm:cxn modelId="{2A9CC140-DC1B-44C0-B014-4621DC327F89}" type="presOf" srcId="{FEB554C7-70B1-49D5-B9B6-9AB89B603F3F}" destId="{32C08183-8096-4CDC-8969-B9F387D50A17}" srcOrd="0" destOrd="0" presId="urn:microsoft.com/office/officeart/2005/8/layout/hierarchy2"/>
    <dgm:cxn modelId="{C61B9093-BE32-4152-BB8D-68F585701399}" srcId="{C1BAECE7-56BA-46CC-803F-130C0A1E9A1C}" destId="{FA92B4D7-A1C7-4AD2-8976-15DBE874C767}" srcOrd="0" destOrd="0" parTransId="{F300A98A-721B-441F-A7C3-C09877134D14}" sibTransId="{D9B04825-7505-40DA-B833-2951B218167A}"/>
    <dgm:cxn modelId="{B81195DA-4867-41DE-BFDD-5D825E48B327}" srcId="{5728E7C2-CDF8-492F-A462-D41AB17163CF}" destId="{B6A387A5-7087-4DDA-99BA-226C637AE09A}" srcOrd="2" destOrd="0" parTransId="{7C025D5C-FC88-4AB9-AAC6-20277AA97654}" sibTransId="{66DEB076-0ACA-4033-8776-06EE15A82312}"/>
    <dgm:cxn modelId="{9298DFD7-EFD5-4CDF-A0DF-BA597ED10F3E}" type="presOf" srcId="{FA92B4D7-A1C7-4AD2-8976-15DBE874C767}" destId="{5196A057-3909-4AD3-BB31-2B1789552063}" srcOrd="0" destOrd="0" presId="urn:microsoft.com/office/officeart/2005/8/layout/hierarchy2"/>
    <dgm:cxn modelId="{42A6D78A-5B50-4B30-A9D3-883CD0550FE1}" type="presOf" srcId="{F8DDDAF9-379C-41A1-8858-E64836939E16}" destId="{F1B3FD41-CC14-42E1-A90F-90C3DDC406B2}" srcOrd="0" destOrd="0" presId="urn:microsoft.com/office/officeart/2005/8/layout/hierarchy2"/>
    <dgm:cxn modelId="{DC300121-AB13-49BD-B0C0-2FDC912C3081}" type="presOf" srcId="{F300A98A-721B-441F-A7C3-C09877134D14}" destId="{38B1A12E-52D8-48D6-97EA-0F5390247937}" srcOrd="1" destOrd="0" presId="urn:microsoft.com/office/officeart/2005/8/layout/hierarchy2"/>
    <dgm:cxn modelId="{1014CF65-EEF2-4E0C-9208-F9F319E3849D}" srcId="{5728E7C2-CDF8-492F-A462-D41AB17163CF}" destId="{0B407126-648F-469B-AB4D-A7E649BFB091}" srcOrd="1" destOrd="0" parTransId="{FA36F858-E6CB-4A27-AB79-5D96BAD072C3}" sibTransId="{30557B31-7030-4023-9870-20408E030732}"/>
    <dgm:cxn modelId="{53007D8D-95D7-44F8-A7C6-0480855286E9}" srcId="{13958BF4-DB4F-467B-93F0-6C16E4092131}" destId="{B0118204-08C4-42D1-BB3B-01AF7ED68E02}" srcOrd="0" destOrd="0" parTransId="{9C01A0A9-9D6A-44B4-800C-E3D22D2E1C89}" sibTransId="{4A2CF57D-10FE-4C08-B93B-FB78E8E648DB}"/>
    <dgm:cxn modelId="{3EC449E6-B87E-48B6-91E4-7D008D27AF85}" type="presOf" srcId="{B0118204-08C4-42D1-BB3B-01AF7ED68E02}" destId="{72ACB9F7-57E0-4865-A251-BF66092DCD3B}" srcOrd="0" destOrd="0" presId="urn:microsoft.com/office/officeart/2005/8/layout/hierarchy2"/>
    <dgm:cxn modelId="{486B45D1-9A83-4711-8E8C-299D7C75EFCB}" type="presOf" srcId="{FA36F858-E6CB-4A27-AB79-5D96BAD072C3}" destId="{22F8F5F7-56EE-4C1F-AD03-F3DC35EC1746}" srcOrd="1" destOrd="0" presId="urn:microsoft.com/office/officeart/2005/8/layout/hierarchy2"/>
    <dgm:cxn modelId="{BA402891-B9B8-4D02-8935-835B732DBB38}" type="presOf" srcId="{9C01A0A9-9D6A-44B4-800C-E3D22D2E1C89}" destId="{8CAAD165-3244-4AAA-9953-C28281E1CA4B}" srcOrd="0" destOrd="0" presId="urn:microsoft.com/office/officeart/2005/8/layout/hierarchy2"/>
    <dgm:cxn modelId="{C595D89A-AFE7-4393-BCE3-DCA8282D0C5F}" type="presOf" srcId="{B6448191-2FF1-41B2-9D10-25011EF1FAD1}" destId="{6C38F1DD-AD49-4B5C-9B5A-E1457E11B1EF}" srcOrd="0" destOrd="0" presId="urn:microsoft.com/office/officeart/2005/8/layout/hierarchy2"/>
    <dgm:cxn modelId="{3F2FCB83-4EB2-40CB-A663-620D83705460}" type="presOf" srcId="{5728E7C2-CDF8-492F-A462-D41AB17163CF}" destId="{50E63139-1308-4B56-9D10-EE18FD840E13}" srcOrd="0" destOrd="0" presId="urn:microsoft.com/office/officeart/2005/8/layout/hierarchy2"/>
    <dgm:cxn modelId="{F2D01481-5621-4462-A7E9-83D6B9104526}" type="presOf" srcId="{40C48C81-9D60-4FD8-8870-D30E628D1865}" destId="{74826B3B-C8A9-424D-B9E9-A49D31DD33E9}" srcOrd="0" destOrd="0" presId="urn:microsoft.com/office/officeart/2005/8/layout/hierarchy2"/>
    <dgm:cxn modelId="{5B62D8C4-402E-4F80-A8F8-60F41E0299A2}" type="presOf" srcId="{7C025D5C-FC88-4AB9-AAC6-20277AA97654}" destId="{B8139F3F-ED17-47BA-8282-5BD514A65B5A}" srcOrd="1" destOrd="0" presId="urn:microsoft.com/office/officeart/2005/8/layout/hierarchy2"/>
    <dgm:cxn modelId="{13F7ADD5-4344-4DE9-B52A-6C71D759E6B6}" type="presOf" srcId="{FEB554C7-70B1-49D5-B9B6-9AB89B603F3F}" destId="{57AAFA37-BF4D-49B5-B896-D01C4BC084E0}" srcOrd="1" destOrd="0" presId="urn:microsoft.com/office/officeart/2005/8/layout/hierarchy2"/>
    <dgm:cxn modelId="{100EC144-4365-42F9-8D54-C912975B525C}" type="presOf" srcId="{2831187D-4ED6-46A2-8327-15161ACE99C2}" destId="{33C4F96F-FCA1-48CB-BA43-9D81A9528055}" srcOrd="0" destOrd="0" presId="urn:microsoft.com/office/officeart/2005/8/layout/hierarchy2"/>
    <dgm:cxn modelId="{0193B273-194C-4488-8B51-92E887EFF5AD}" srcId="{948F2476-7620-4B82-9446-14A644C3F97E}" destId="{5728E7C2-CDF8-492F-A462-D41AB17163CF}" srcOrd="0" destOrd="0" parTransId="{36A1526A-B3C1-44B2-9B49-0B31F3676CA0}" sibTransId="{C9BAB54E-39ED-49E6-A511-3A960F7E7EC1}"/>
    <dgm:cxn modelId="{BAD51900-3F06-416A-B3B5-B6CCE3DD608E}" type="presOf" srcId="{C1BAECE7-56BA-46CC-803F-130C0A1E9A1C}" destId="{41099E38-2B94-483D-83D0-05CDE79ED1D0}" srcOrd="0" destOrd="0" presId="urn:microsoft.com/office/officeart/2005/8/layout/hierarchy2"/>
    <dgm:cxn modelId="{F63C0902-C31C-4587-B82B-B1D624F1314E}" type="presOf" srcId="{0B407126-648F-469B-AB4D-A7E649BFB091}" destId="{DB84E424-EB51-4048-A0E0-7051A55A2B49}" srcOrd="0" destOrd="0" presId="urn:microsoft.com/office/officeart/2005/8/layout/hierarchy2"/>
    <dgm:cxn modelId="{2E501773-E163-4161-80D5-DBAE24DDD05C}" type="presOf" srcId="{F300A98A-721B-441F-A7C3-C09877134D14}" destId="{FB4E8118-754A-4CCD-9882-67F6684F5B61}" srcOrd="0" destOrd="0" presId="urn:microsoft.com/office/officeart/2005/8/layout/hierarchy2"/>
    <dgm:cxn modelId="{6947EB70-2693-4500-A2AC-3122C2469D1A}" srcId="{40C48C81-9D60-4FD8-8870-D30E628D1865}" destId="{13958BF4-DB4F-467B-93F0-6C16E4092131}" srcOrd="1" destOrd="0" parTransId="{FEB554C7-70B1-49D5-B9B6-9AB89B603F3F}" sibTransId="{3E11F852-CECA-4A6A-B171-D7934312265E}"/>
    <dgm:cxn modelId="{EFF03A33-B80D-41C0-9B2A-2AAD7305F05D}" type="presParOf" srcId="{C49D435C-833C-463C-BA73-0A8AE58C9362}" destId="{847897A1-FD1A-47DD-AAEE-7EF2D56F0685}" srcOrd="0" destOrd="0" presId="urn:microsoft.com/office/officeart/2005/8/layout/hierarchy2"/>
    <dgm:cxn modelId="{463E27D7-127C-46E7-8AF8-F930A1C92B0C}" type="presParOf" srcId="{847897A1-FD1A-47DD-AAEE-7EF2D56F0685}" destId="{50E63139-1308-4B56-9D10-EE18FD840E13}" srcOrd="0" destOrd="0" presId="urn:microsoft.com/office/officeart/2005/8/layout/hierarchy2"/>
    <dgm:cxn modelId="{AEBC836A-A240-43F3-9599-C4EC8221EB64}" type="presParOf" srcId="{847897A1-FD1A-47DD-AAEE-7EF2D56F0685}" destId="{1C3C731D-1737-4D4C-BD61-C07268562C37}" srcOrd="1" destOrd="0" presId="urn:microsoft.com/office/officeart/2005/8/layout/hierarchy2"/>
    <dgm:cxn modelId="{4B23E3FA-8735-4BAB-8411-F73E6FE82EE2}" type="presParOf" srcId="{1C3C731D-1737-4D4C-BD61-C07268562C37}" destId="{F1B3FD41-CC14-42E1-A90F-90C3DDC406B2}" srcOrd="0" destOrd="0" presId="urn:microsoft.com/office/officeart/2005/8/layout/hierarchy2"/>
    <dgm:cxn modelId="{D706B85F-51A7-457B-9FAD-A45414ACFCD0}" type="presParOf" srcId="{F1B3FD41-CC14-42E1-A90F-90C3DDC406B2}" destId="{3CB39DD3-7875-4AD5-8556-9E245F40F04B}" srcOrd="0" destOrd="0" presId="urn:microsoft.com/office/officeart/2005/8/layout/hierarchy2"/>
    <dgm:cxn modelId="{7F29F4A0-ED71-4E9E-B8E0-7EB0992CD492}" type="presParOf" srcId="{1C3C731D-1737-4D4C-BD61-C07268562C37}" destId="{896A6661-053D-4D47-A022-AFDF29985639}" srcOrd="1" destOrd="0" presId="urn:microsoft.com/office/officeart/2005/8/layout/hierarchy2"/>
    <dgm:cxn modelId="{84E8D20A-43C2-4189-8D50-B11C487F1499}" type="presParOf" srcId="{896A6661-053D-4D47-A022-AFDF29985639}" destId="{74826B3B-C8A9-424D-B9E9-A49D31DD33E9}" srcOrd="0" destOrd="0" presId="urn:microsoft.com/office/officeart/2005/8/layout/hierarchy2"/>
    <dgm:cxn modelId="{7E6435A3-5BA4-4CF5-9624-FB2D3EE7053F}" type="presParOf" srcId="{896A6661-053D-4D47-A022-AFDF29985639}" destId="{80C9F4CC-F48C-40DE-B717-A0AB831A2747}" srcOrd="1" destOrd="0" presId="urn:microsoft.com/office/officeart/2005/8/layout/hierarchy2"/>
    <dgm:cxn modelId="{B1D01ADE-876C-4440-AE28-8D0F0C99F896}" type="presParOf" srcId="{80C9F4CC-F48C-40DE-B717-A0AB831A2747}" destId="{684DE093-E0B9-4FB1-88E6-9F3A899CF861}" srcOrd="0" destOrd="0" presId="urn:microsoft.com/office/officeart/2005/8/layout/hierarchy2"/>
    <dgm:cxn modelId="{0D5CDB5E-EBBF-4A9B-AF98-D0C020A37C8F}" type="presParOf" srcId="{684DE093-E0B9-4FB1-88E6-9F3A899CF861}" destId="{4AA4A3BA-415D-45E4-81C3-3A47D0DDEBE8}" srcOrd="0" destOrd="0" presId="urn:microsoft.com/office/officeart/2005/8/layout/hierarchy2"/>
    <dgm:cxn modelId="{517FDF72-6DCE-4304-8FB3-57F7D0E220B8}" type="presParOf" srcId="{80C9F4CC-F48C-40DE-B717-A0AB831A2747}" destId="{4EE972F3-6E92-42FF-B3DF-672A815C25F5}" srcOrd="1" destOrd="0" presId="urn:microsoft.com/office/officeart/2005/8/layout/hierarchy2"/>
    <dgm:cxn modelId="{103D8C16-02F5-4F7B-930F-F0951388D7B1}" type="presParOf" srcId="{4EE972F3-6E92-42FF-B3DF-672A815C25F5}" destId="{41099E38-2B94-483D-83D0-05CDE79ED1D0}" srcOrd="0" destOrd="0" presId="urn:microsoft.com/office/officeart/2005/8/layout/hierarchy2"/>
    <dgm:cxn modelId="{CDD39B89-8BF9-4169-A063-8EB774120C7D}" type="presParOf" srcId="{4EE972F3-6E92-42FF-B3DF-672A815C25F5}" destId="{9DB1160C-59B7-4E01-8399-48B5BB1089FD}" srcOrd="1" destOrd="0" presId="urn:microsoft.com/office/officeart/2005/8/layout/hierarchy2"/>
    <dgm:cxn modelId="{18412E0E-3110-4F34-A241-BC28559785EB}" type="presParOf" srcId="{9DB1160C-59B7-4E01-8399-48B5BB1089FD}" destId="{FB4E8118-754A-4CCD-9882-67F6684F5B61}" srcOrd="0" destOrd="0" presId="urn:microsoft.com/office/officeart/2005/8/layout/hierarchy2"/>
    <dgm:cxn modelId="{EFE41C07-BA90-4D11-8999-ACA73C71EF49}" type="presParOf" srcId="{FB4E8118-754A-4CCD-9882-67F6684F5B61}" destId="{38B1A12E-52D8-48D6-97EA-0F5390247937}" srcOrd="0" destOrd="0" presId="urn:microsoft.com/office/officeart/2005/8/layout/hierarchy2"/>
    <dgm:cxn modelId="{8E49AAB0-3597-4E11-AC34-B361E4D22F71}" type="presParOf" srcId="{9DB1160C-59B7-4E01-8399-48B5BB1089FD}" destId="{1A90A802-4561-4AEF-88F8-054D12243B9C}" srcOrd="1" destOrd="0" presId="urn:microsoft.com/office/officeart/2005/8/layout/hierarchy2"/>
    <dgm:cxn modelId="{D32CA49E-736B-4813-8C5A-19BE4090D30E}" type="presParOf" srcId="{1A90A802-4561-4AEF-88F8-054D12243B9C}" destId="{5196A057-3909-4AD3-BB31-2B1789552063}" srcOrd="0" destOrd="0" presId="urn:microsoft.com/office/officeart/2005/8/layout/hierarchy2"/>
    <dgm:cxn modelId="{E6CC2013-6AEF-4475-B38C-26D0BE03C000}" type="presParOf" srcId="{1A90A802-4561-4AEF-88F8-054D12243B9C}" destId="{345158D2-9480-454D-BE2B-6796D7DC5279}" srcOrd="1" destOrd="0" presId="urn:microsoft.com/office/officeart/2005/8/layout/hierarchy2"/>
    <dgm:cxn modelId="{98A233DF-2950-48A2-BB0D-B5387EDF2450}" type="presParOf" srcId="{80C9F4CC-F48C-40DE-B717-A0AB831A2747}" destId="{32C08183-8096-4CDC-8969-B9F387D50A17}" srcOrd="2" destOrd="0" presId="urn:microsoft.com/office/officeart/2005/8/layout/hierarchy2"/>
    <dgm:cxn modelId="{1BA41F36-3E58-4331-B26B-E5D8FF7017F8}" type="presParOf" srcId="{32C08183-8096-4CDC-8969-B9F387D50A17}" destId="{57AAFA37-BF4D-49B5-B896-D01C4BC084E0}" srcOrd="0" destOrd="0" presId="urn:microsoft.com/office/officeart/2005/8/layout/hierarchy2"/>
    <dgm:cxn modelId="{5662048C-4E51-433E-BF4D-0910AFFA0301}" type="presParOf" srcId="{80C9F4CC-F48C-40DE-B717-A0AB831A2747}" destId="{17CED545-D7CD-422B-AD07-B4A7A8C809DC}" srcOrd="3" destOrd="0" presId="urn:microsoft.com/office/officeart/2005/8/layout/hierarchy2"/>
    <dgm:cxn modelId="{5487B76A-AE71-4335-A07D-C73BD9889AE3}" type="presParOf" srcId="{17CED545-D7CD-422B-AD07-B4A7A8C809DC}" destId="{933E45B7-D810-4442-963B-DE79175C4878}" srcOrd="0" destOrd="0" presId="urn:microsoft.com/office/officeart/2005/8/layout/hierarchy2"/>
    <dgm:cxn modelId="{D19A4CE6-A191-4E86-8D7B-18B5580024A4}" type="presParOf" srcId="{17CED545-D7CD-422B-AD07-B4A7A8C809DC}" destId="{75E08844-BF0C-456C-9F20-1BD3E1B946AD}" srcOrd="1" destOrd="0" presId="urn:microsoft.com/office/officeart/2005/8/layout/hierarchy2"/>
    <dgm:cxn modelId="{47746C79-4734-46D4-8D3E-599AF7E7F166}" type="presParOf" srcId="{75E08844-BF0C-456C-9F20-1BD3E1B946AD}" destId="{8CAAD165-3244-4AAA-9953-C28281E1CA4B}" srcOrd="0" destOrd="0" presId="urn:microsoft.com/office/officeart/2005/8/layout/hierarchy2"/>
    <dgm:cxn modelId="{74A6B59D-0CBA-4942-AD43-B1F0DBDCFCD0}" type="presParOf" srcId="{8CAAD165-3244-4AAA-9953-C28281E1CA4B}" destId="{97685D9F-F5FB-41B4-92B3-E3E0DCC1FABE}" srcOrd="0" destOrd="0" presId="urn:microsoft.com/office/officeart/2005/8/layout/hierarchy2"/>
    <dgm:cxn modelId="{A3B44275-AD8E-4245-898E-33E928A511D9}" type="presParOf" srcId="{75E08844-BF0C-456C-9F20-1BD3E1B946AD}" destId="{98FF5396-549C-4DCD-A540-C4A2430A4872}" srcOrd="1" destOrd="0" presId="urn:microsoft.com/office/officeart/2005/8/layout/hierarchy2"/>
    <dgm:cxn modelId="{4540CB5D-AB4D-4862-93C1-A6ADEC41BB8B}" type="presParOf" srcId="{98FF5396-549C-4DCD-A540-C4A2430A4872}" destId="{72ACB9F7-57E0-4865-A251-BF66092DCD3B}" srcOrd="0" destOrd="0" presId="urn:microsoft.com/office/officeart/2005/8/layout/hierarchy2"/>
    <dgm:cxn modelId="{B0B8C2BD-7652-48F3-98A0-F4280F9411DF}" type="presParOf" srcId="{98FF5396-549C-4DCD-A540-C4A2430A4872}" destId="{A94EDACA-97AE-4766-89EC-524F9BAC3280}" srcOrd="1" destOrd="0" presId="urn:microsoft.com/office/officeart/2005/8/layout/hierarchy2"/>
    <dgm:cxn modelId="{664D94B6-3E60-4A80-85F7-E0731AFE0A5B}" type="presParOf" srcId="{1C3C731D-1737-4D4C-BD61-C07268562C37}" destId="{0E17B992-493C-4D2F-880B-8D06519A4090}" srcOrd="2" destOrd="0" presId="urn:microsoft.com/office/officeart/2005/8/layout/hierarchy2"/>
    <dgm:cxn modelId="{2C448B3F-836A-46FF-B024-3DF77E7490E8}" type="presParOf" srcId="{0E17B992-493C-4D2F-880B-8D06519A4090}" destId="{22F8F5F7-56EE-4C1F-AD03-F3DC35EC1746}" srcOrd="0" destOrd="0" presId="urn:microsoft.com/office/officeart/2005/8/layout/hierarchy2"/>
    <dgm:cxn modelId="{B6824F6B-725E-410E-A5C7-D5AEBE5D3547}" type="presParOf" srcId="{1C3C731D-1737-4D4C-BD61-C07268562C37}" destId="{080211CE-532E-4EA4-89D3-F172570AF5B7}" srcOrd="3" destOrd="0" presId="urn:microsoft.com/office/officeart/2005/8/layout/hierarchy2"/>
    <dgm:cxn modelId="{D374C02B-B04F-41F5-A264-DBA133F91E1D}" type="presParOf" srcId="{080211CE-532E-4EA4-89D3-F172570AF5B7}" destId="{DB84E424-EB51-4048-A0E0-7051A55A2B49}" srcOrd="0" destOrd="0" presId="urn:microsoft.com/office/officeart/2005/8/layout/hierarchy2"/>
    <dgm:cxn modelId="{CAAD618C-7AA3-4A70-96B3-3FECC2E44CD4}" type="presParOf" srcId="{080211CE-532E-4EA4-89D3-F172570AF5B7}" destId="{6BB133F9-5A6B-4034-937D-588F153D70EF}" srcOrd="1" destOrd="0" presId="urn:microsoft.com/office/officeart/2005/8/layout/hierarchy2"/>
    <dgm:cxn modelId="{E96DBE2C-A0BF-4B9A-BBF0-12A1D586523F}" type="presParOf" srcId="{6BB133F9-5A6B-4034-937D-588F153D70EF}" destId="{794A28E1-40DF-4642-818C-7A2E769DA929}" srcOrd="0" destOrd="0" presId="urn:microsoft.com/office/officeart/2005/8/layout/hierarchy2"/>
    <dgm:cxn modelId="{C295F603-4448-4538-99DA-E7723D6B6411}" type="presParOf" srcId="{794A28E1-40DF-4642-818C-7A2E769DA929}" destId="{6568F481-49A2-41BB-9430-EC4B66F486E2}" srcOrd="0" destOrd="0" presId="urn:microsoft.com/office/officeart/2005/8/layout/hierarchy2"/>
    <dgm:cxn modelId="{54EDBD8B-E735-4551-94DF-3E1E8A50DC19}" type="presParOf" srcId="{6BB133F9-5A6B-4034-937D-588F153D70EF}" destId="{507E429F-3778-44CB-8353-2A8DFF382467}" srcOrd="1" destOrd="0" presId="urn:microsoft.com/office/officeart/2005/8/layout/hierarchy2"/>
    <dgm:cxn modelId="{4757901A-72A4-4DB8-BCE0-3901520BD9CC}" type="presParOf" srcId="{507E429F-3778-44CB-8353-2A8DFF382467}" destId="{D11F5D85-F85E-4D7A-ACF7-FD730670676A}" srcOrd="0" destOrd="0" presId="urn:microsoft.com/office/officeart/2005/8/layout/hierarchy2"/>
    <dgm:cxn modelId="{02A87B7D-25D5-4727-85CA-4D8CDF13F318}" type="presParOf" srcId="{507E429F-3778-44CB-8353-2A8DFF382467}" destId="{344E8EAE-2464-45EA-AC07-EFE95B7F2322}" srcOrd="1" destOrd="0" presId="urn:microsoft.com/office/officeart/2005/8/layout/hierarchy2"/>
    <dgm:cxn modelId="{C6527559-0C61-4472-BACD-734337058359}" type="presParOf" srcId="{344E8EAE-2464-45EA-AC07-EFE95B7F2322}" destId="{33C4F96F-FCA1-48CB-BA43-9D81A9528055}" srcOrd="0" destOrd="0" presId="urn:microsoft.com/office/officeart/2005/8/layout/hierarchy2"/>
    <dgm:cxn modelId="{8DD17632-4346-4F85-AEDA-EBA1BA4CBE8D}" type="presParOf" srcId="{33C4F96F-FCA1-48CB-BA43-9D81A9528055}" destId="{4BACAFDD-0FFA-4E1D-994E-D78A31632AFD}" srcOrd="0" destOrd="0" presId="urn:microsoft.com/office/officeart/2005/8/layout/hierarchy2"/>
    <dgm:cxn modelId="{EE420739-7F27-4C8A-BCCB-B102CEF0BFD1}" type="presParOf" srcId="{344E8EAE-2464-45EA-AC07-EFE95B7F2322}" destId="{74E36EF0-4BBA-4859-9561-69C8CA168227}" srcOrd="1" destOrd="0" presId="urn:microsoft.com/office/officeart/2005/8/layout/hierarchy2"/>
    <dgm:cxn modelId="{30304A11-BC1C-4CBD-8277-3B67D9F36838}" type="presParOf" srcId="{74E36EF0-4BBA-4859-9561-69C8CA168227}" destId="{6C38F1DD-AD49-4B5C-9B5A-E1457E11B1EF}" srcOrd="0" destOrd="0" presId="urn:microsoft.com/office/officeart/2005/8/layout/hierarchy2"/>
    <dgm:cxn modelId="{1278FE8B-EA94-44D0-AEE1-1B81787BA194}" type="presParOf" srcId="{74E36EF0-4BBA-4859-9561-69C8CA168227}" destId="{5701A572-CF31-401A-8FB9-70B63F3BBDF4}" srcOrd="1" destOrd="0" presId="urn:microsoft.com/office/officeart/2005/8/layout/hierarchy2"/>
    <dgm:cxn modelId="{E850BE48-8948-47A6-952E-7CAFBE81DFBE}" type="presParOf" srcId="{1C3C731D-1737-4D4C-BD61-C07268562C37}" destId="{2E444F09-7A9F-45E1-BDAF-336219793082}" srcOrd="4" destOrd="0" presId="urn:microsoft.com/office/officeart/2005/8/layout/hierarchy2"/>
    <dgm:cxn modelId="{28706B37-9E76-4380-94E1-35BD59895A56}" type="presParOf" srcId="{2E444F09-7A9F-45E1-BDAF-336219793082}" destId="{B8139F3F-ED17-47BA-8282-5BD514A65B5A}" srcOrd="0" destOrd="0" presId="urn:microsoft.com/office/officeart/2005/8/layout/hierarchy2"/>
    <dgm:cxn modelId="{C3E477F8-C6A8-4EFB-AC7F-7E35124CA5EC}" type="presParOf" srcId="{1C3C731D-1737-4D4C-BD61-C07268562C37}" destId="{861CE282-638F-412D-8CCC-C5984EEB9179}" srcOrd="5" destOrd="0" presId="urn:microsoft.com/office/officeart/2005/8/layout/hierarchy2"/>
    <dgm:cxn modelId="{054AE722-0133-4995-8C69-07305EC68F36}" type="presParOf" srcId="{861CE282-638F-412D-8CCC-C5984EEB9179}" destId="{805F99EE-1859-45B1-8531-B5C53FCFF3E1}" srcOrd="0" destOrd="0" presId="urn:microsoft.com/office/officeart/2005/8/layout/hierarchy2"/>
    <dgm:cxn modelId="{E018038B-612E-4BDA-8416-FF6BB2529F1A}" type="presParOf" srcId="{861CE282-638F-412D-8CCC-C5984EEB9179}" destId="{DA755A5D-68DF-489D-A38D-D9DEEAD96C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1100B-1139-45C0-B8E4-4B244ADDB1A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A7AE93-17C3-4861-88DB-8848585FD4DE}">
      <dgm:prSet phldrT="[Texto]" custT="1"/>
      <dgm:spPr/>
      <dgm:t>
        <a:bodyPr/>
        <a:lstStyle/>
        <a:p>
          <a:r>
            <a:rPr lang="es-EC" sz="2000" b="1" dirty="0" smtClean="0"/>
            <a:t>Código Orgánico de Planificación y Finanzas Públicas </a:t>
          </a:r>
          <a:endParaRPr lang="es-MX" sz="2000" b="1" dirty="0"/>
        </a:p>
      </dgm:t>
    </dgm:pt>
    <dgm:pt modelId="{7FC5DFA2-24AB-4CE3-BF2F-FF07DAEAE2D1}" type="parTrans" cxnId="{D025BE0C-5F3B-4B23-A13B-772D6E5A3272}">
      <dgm:prSet/>
      <dgm:spPr/>
      <dgm:t>
        <a:bodyPr/>
        <a:lstStyle/>
        <a:p>
          <a:endParaRPr lang="es-MX"/>
        </a:p>
      </dgm:t>
    </dgm:pt>
    <dgm:pt modelId="{9386360D-FB90-4958-88DB-2EEFCC03082C}" type="sibTrans" cxnId="{D025BE0C-5F3B-4B23-A13B-772D6E5A3272}">
      <dgm:prSet/>
      <dgm:spPr/>
      <dgm:t>
        <a:bodyPr/>
        <a:lstStyle/>
        <a:p>
          <a:endParaRPr lang="es-MX"/>
        </a:p>
      </dgm:t>
    </dgm:pt>
    <dgm:pt modelId="{467C44C6-EDB8-4257-96EF-5AEC3A11445F}">
      <dgm:prSet phldrT="[Texto]" custT="1"/>
      <dgm:spPr/>
      <dgm:t>
        <a:bodyPr/>
        <a:lstStyle/>
        <a:p>
          <a:pPr algn="l"/>
          <a:r>
            <a:rPr lang="es-MX" sz="1500" b="1" dirty="0" smtClean="0"/>
            <a:t>Art. 1.- El COPFP tiene por objeto organizar, normar y vincular el Sistema Nacional Descentralizado de Planificación Participativa con el Sistema Nacional de Finanzas Públicas...</a:t>
          </a:r>
          <a:endParaRPr lang="es-MX" sz="1500" b="1" dirty="0"/>
        </a:p>
      </dgm:t>
    </dgm:pt>
    <dgm:pt modelId="{9142FF46-0787-4C82-A303-196E37952A3D}" type="parTrans" cxnId="{9C1753D0-CD16-4223-9605-F4F216BEABEC}">
      <dgm:prSet/>
      <dgm:spPr/>
      <dgm:t>
        <a:bodyPr/>
        <a:lstStyle/>
        <a:p>
          <a:endParaRPr lang="es-MX"/>
        </a:p>
      </dgm:t>
    </dgm:pt>
    <dgm:pt modelId="{B807598A-F0B3-4FDE-A4DF-49A86A83853E}" type="sibTrans" cxnId="{9C1753D0-CD16-4223-9605-F4F216BEABEC}">
      <dgm:prSet/>
      <dgm:spPr/>
      <dgm:t>
        <a:bodyPr/>
        <a:lstStyle/>
        <a:p>
          <a:endParaRPr lang="es-MX"/>
        </a:p>
      </dgm:t>
    </dgm:pt>
    <dgm:pt modelId="{0C291605-E03C-4357-AFF2-3909FE002C6D}">
      <dgm:prSet phldrT="[Texto]" custT="1"/>
      <dgm:spPr/>
      <dgm:t>
        <a:bodyPr/>
        <a:lstStyle/>
        <a:p>
          <a:pPr algn="l"/>
          <a:r>
            <a:rPr lang="es-MX" sz="1500" b="1" dirty="0" smtClean="0"/>
            <a:t>Art. 54.- Las instituciones sujetas al ámbito de este código, excluyendo los Gobiernos Autónomos Descentralizados, reportarán a la Secretaría Nacional de Planificación y Desarrollo sus instrumentos de planificación institucionales…</a:t>
          </a:r>
          <a:endParaRPr lang="es-MX" sz="1500" b="1" dirty="0"/>
        </a:p>
      </dgm:t>
    </dgm:pt>
    <dgm:pt modelId="{6D992891-AC80-47B0-B76C-87B0DC08A808}" type="parTrans" cxnId="{24DFD229-7B11-494C-9242-404DBE72616D}">
      <dgm:prSet/>
      <dgm:spPr/>
      <dgm:t>
        <a:bodyPr/>
        <a:lstStyle/>
        <a:p>
          <a:endParaRPr lang="es-MX"/>
        </a:p>
      </dgm:t>
    </dgm:pt>
    <dgm:pt modelId="{E96C6D3E-F5E7-4368-901C-92B4DAED85E7}" type="sibTrans" cxnId="{24DFD229-7B11-494C-9242-404DBE72616D}">
      <dgm:prSet/>
      <dgm:spPr/>
      <dgm:t>
        <a:bodyPr/>
        <a:lstStyle/>
        <a:p>
          <a:endParaRPr lang="es-MX"/>
        </a:p>
      </dgm:t>
    </dgm:pt>
    <dgm:pt modelId="{9F7BDFAC-2841-4B3E-9F74-7655072A56E9}">
      <dgm:prSet phldrT="[Texto]" custT="1"/>
      <dgm:spPr/>
      <dgm:t>
        <a:bodyPr/>
        <a:lstStyle/>
        <a:p>
          <a:pPr algn="l"/>
          <a:r>
            <a:rPr lang="es-EC" sz="1500" b="1" dirty="0" smtClean="0"/>
            <a:t>Art. 58.- Los planes de inversión serán cuatrianuales y anuales. La expresión financiera de los planes cuatrianuales permite la certificación presupuestaria plurianual, la continuidad de la ejecución de la inversión pública…</a:t>
          </a:r>
          <a:endParaRPr lang="es-MX" sz="1500" b="1" dirty="0"/>
        </a:p>
      </dgm:t>
    </dgm:pt>
    <dgm:pt modelId="{A606DFD8-A60B-4A1C-B6E9-CF5F3C69F097}" type="parTrans" cxnId="{FB352B87-23C3-464F-AC35-0107F982E2CA}">
      <dgm:prSet/>
      <dgm:spPr/>
      <dgm:t>
        <a:bodyPr/>
        <a:lstStyle/>
        <a:p>
          <a:endParaRPr lang="es-MX"/>
        </a:p>
      </dgm:t>
    </dgm:pt>
    <dgm:pt modelId="{D56E769E-532C-4857-8F60-24DAA271BBF1}" type="sibTrans" cxnId="{FB352B87-23C3-464F-AC35-0107F982E2CA}">
      <dgm:prSet/>
      <dgm:spPr/>
      <dgm:t>
        <a:bodyPr/>
        <a:lstStyle/>
        <a:p>
          <a:endParaRPr lang="es-MX"/>
        </a:p>
      </dgm:t>
    </dgm:pt>
    <dgm:pt modelId="{0F544389-61B6-455E-8F93-026850779D13}">
      <dgm:prSet phldrT="[Texto]" custT="1"/>
      <dgm:spPr/>
      <dgm:t>
        <a:bodyPr/>
        <a:lstStyle/>
        <a:p>
          <a:pPr algn="l"/>
          <a:r>
            <a:rPr lang="es-EC" sz="1500" b="1" dirty="0" smtClean="0"/>
            <a:t>Art. 60.- Serán prioritarios los programas y proyectos de inversión que la Secretaría Nacional de Planificación y Desarrollo incluya en el plan anual de inversiones del presupuesto general del Estado, de acuerdo al Plan Nacional de Desarrollo, a la Programación Presupuestaria Cuatrienal</a:t>
          </a:r>
          <a:endParaRPr lang="es-MX" sz="1500" b="1" dirty="0"/>
        </a:p>
      </dgm:t>
    </dgm:pt>
    <dgm:pt modelId="{73685123-E4C6-4DD4-BF5A-3C7785298729}" type="parTrans" cxnId="{EF79E616-3F33-4267-A34C-3BF8653BE20A}">
      <dgm:prSet/>
      <dgm:spPr/>
      <dgm:t>
        <a:bodyPr/>
        <a:lstStyle/>
        <a:p>
          <a:endParaRPr lang="es-EC"/>
        </a:p>
      </dgm:t>
    </dgm:pt>
    <dgm:pt modelId="{DE6622A5-DF93-4DC3-AFDF-3D4AFA7B79EA}" type="sibTrans" cxnId="{EF79E616-3F33-4267-A34C-3BF8653BE20A}">
      <dgm:prSet/>
      <dgm:spPr/>
      <dgm:t>
        <a:bodyPr/>
        <a:lstStyle/>
        <a:p>
          <a:endParaRPr lang="es-EC"/>
        </a:p>
      </dgm:t>
    </dgm:pt>
    <dgm:pt modelId="{E8EA8DF9-CC9E-461C-903A-F1A6904F8A24}" type="pres">
      <dgm:prSet presAssocID="{0F51100B-1139-45C0-B8E4-4B244ADDB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0F4A2D-5359-4743-866F-7C49FF0D460F}" type="pres">
      <dgm:prSet presAssocID="{EBA7AE93-17C3-4861-88DB-8848585FD4DE}" presName="compNode" presStyleCnt="0"/>
      <dgm:spPr/>
    </dgm:pt>
    <dgm:pt modelId="{1EDC6506-1A5C-4D2B-A048-83A21A374815}" type="pres">
      <dgm:prSet presAssocID="{EBA7AE93-17C3-4861-88DB-8848585FD4DE}" presName="aNode" presStyleLbl="bgShp" presStyleIdx="0" presStyleCnt="1" custLinFactNeighborX="1237"/>
      <dgm:spPr/>
      <dgm:t>
        <a:bodyPr/>
        <a:lstStyle/>
        <a:p>
          <a:endParaRPr lang="es-MX"/>
        </a:p>
      </dgm:t>
    </dgm:pt>
    <dgm:pt modelId="{13A88CD2-9500-49C5-AE4A-C0690C45E2BF}" type="pres">
      <dgm:prSet presAssocID="{EBA7AE93-17C3-4861-88DB-8848585FD4DE}" presName="textNode" presStyleLbl="bgShp" presStyleIdx="0" presStyleCnt="1"/>
      <dgm:spPr/>
      <dgm:t>
        <a:bodyPr/>
        <a:lstStyle/>
        <a:p>
          <a:endParaRPr lang="es-MX"/>
        </a:p>
      </dgm:t>
    </dgm:pt>
    <dgm:pt modelId="{6424BC9A-6371-495F-9B92-1CE5CF61A3ED}" type="pres">
      <dgm:prSet presAssocID="{EBA7AE93-17C3-4861-88DB-8848585FD4DE}" presName="compChildNode" presStyleCnt="0"/>
      <dgm:spPr/>
    </dgm:pt>
    <dgm:pt modelId="{5DBEF064-9442-4410-8001-8B2024C223C5}" type="pres">
      <dgm:prSet presAssocID="{EBA7AE93-17C3-4861-88DB-8848585FD4DE}" presName="theInnerList" presStyleCnt="0"/>
      <dgm:spPr/>
    </dgm:pt>
    <dgm:pt modelId="{F7916FEC-8D8E-43E1-87F1-97AC11789BCC}" type="pres">
      <dgm:prSet presAssocID="{467C44C6-EDB8-4257-96EF-5AEC3A11445F}" presName="childNode" presStyleLbl="node1" presStyleIdx="0" presStyleCnt="4" custScaleX="119086" custScaleY="1067078" custLinFactY="-482329" custLinFactNeighborX="-142" custLinFactNeighborY="-5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79F0EE-C72C-45A6-B57C-8F4AB156E30D}" type="pres">
      <dgm:prSet presAssocID="{467C44C6-EDB8-4257-96EF-5AEC3A11445F}" presName="aSpace2" presStyleCnt="0"/>
      <dgm:spPr/>
    </dgm:pt>
    <dgm:pt modelId="{04614F08-3760-4814-83E6-2836A6C21AD5}" type="pres">
      <dgm:prSet presAssocID="{0C291605-E03C-4357-AFF2-3909FE002C6D}" presName="childNode" presStyleLbl="node1" presStyleIdx="1" presStyleCnt="4" custScaleX="119086" custScaleY="1151254" custLinFactY="-303468" custLinFactNeighborX="-142" custLinFactNeighborY="-4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3D186C-59CF-4AAD-B1B3-D9F31312111D}" type="pres">
      <dgm:prSet presAssocID="{0C291605-E03C-4357-AFF2-3909FE002C6D}" presName="aSpace2" presStyleCnt="0"/>
      <dgm:spPr/>
    </dgm:pt>
    <dgm:pt modelId="{7CEC8F6D-0CEC-4FA9-BBDA-187079DC59DE}" type="pres">
      <dgm:prSet presAssocID="{9F7BDFAC-2841-4B3E-9F74-7655072A56E9}" presName="childNode" presStyleLbl="node1" presStyleIdx="2" presStyleCnt="4" custScaleX="119086" custScaleY="1153507" custLinFactY="-182279" custLinFactNeighborX="-142" custLinFactNeighborY="-2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CF9889-21A4-4085-8AF1-31067967B15D}" type="pres">
      <dgm:prSet presAssocID="{9F7BDFAC-2841-4B3E-9F74-7655072A56E9}" presName="aSpace2" presStyleCnt="0"/>
      <dgm:spPr/>
    </dgm:pt>
    <dgm:pt modelId="{9A533EF0-6593-4635-8339-2234AAB44E7C}" type="pres">
      <dgm:prSet presAssocID="{0F544389-61B6-455E-8F93-026850779D13}" presName="childNode" presStyleLbl="node1" presStyleIdx="3" presStyleCnt="4" custScaleX="119086" custScaleY="1446630" custLinFactY="-57665" custLinFactNeighborX="-14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1753D0-CD16-4223-9605-F4F216BEABEC}" srcId="{EBA7AE93-17C3-4861-88DB-8848585FD4DE}" destId="{467C44C6-EDB8-4257-96EF-5AEC3A11445F}" srcOrd="0" destOrd="0" parTransId="{9142FF46-0787-4C82-A303-196E37952A3D}" sibTransId="{B807598A-F0B3-4FDE-A4DF-49A86A83853E}"/>
    <dgm:cxn modelId="{D025BE0C-5F3B-4B23-A13B-772D6E5A3272}" srcId="{0F51100B-1139-45C0-B8E4-4B244ADDB1AC}" destId="{EBA7AE93-17C3-4861-88DB-8848585FD4DE}" srcOrd="0" destOrd="0" parTransId="{7FC5DFA2-24AB-4CE3-BF2F-FF07DAEAE2D1}" sibTransId="{9386360D-FB90-4958-88DB-2EEFCC03082C}"/>
    <dgm:cxn modelId="{24DFD229-7B11-494C-9242-404DBE72616D}" srcId="{EBA7AE93-17C3-4861-88DB-8848585FD4DE}" destId="{0C291605-E03C-4357-AFF2-3909FE002C6D}" srcOrd="1" destOrd="0" parTransId="{6D992891-AC80-47B0-B76C-87B0DC08A808}" sibTransId="{E96C6D3E-F5E7-4368-901C-92B4DAED85E7}"/>
    <dgm:cxn modelId="{3A9B4780-1950-4817-A826-DBC2D434A3D1}" type="presOf" srcId="{467C44C6-EDB8-4257-96EF-5AEC3A11445F}" destId="{F7916FEC-8D8E-43E1-87F1-97AC11789BCC}" srcOrd="0" destOrd="0" presId="urn:microsoft.com/office/officeart/2005/8/layout/lProcess2"/>
    <dgm:cxn modelId="{ACE02C17-817A-44F5-A410-B18323BD7F93}" type="presOf" srcId="{EBA7AE93-17C3-4861-88DB-8848585FD4DE}" destId="{13A88CD2-9500-49C5-AE4A-C0690C45E2BF}" srcOrd="1" destOrd="0" presId="urn:microsoft.com/office/officeart/2005/8/layout/lProcess2"/>
    <dgm:cxn modelId="{FB352B87-23C3-464F-AC35-0107F982E2CA}" srcId="{EBA7AE93-17C3-4861-88DB-8848585FD4DE}" destId="{9F7BDFAC-2841-4B3E-9F74-7655072A56E9}" srcOrd="2" destOrd="0" parTransId="{A606DFD8-A60B-4A1C-B6E9-CF5F3C69F097}" sibTransId="{D56E769E-532C-4857-8F60-24DAA271BBF1}"/>
    <dgm:cxn modelId="{A1C658DB-601E-432A-B569-FDC19B16E3DD}" type="presOf" srcId="{EBA7AE93-17C3-4861-88DB-8848585FD4DE}" destId="{1EDC6506-1A5C-4D2B-A048-83A21A374815}" srcOrd="0" destOrd="0" presId="urn:microsoft.com/office/officeart/2005/8/layout/lProcess2"/>
    <dgm:cxn modelId="{D2F09891-C725-4CF5-9574-607012DAE545}" type="presOf" srcId="{9F7BDFAC-2841-4B3E-9F74-7655072A56E9}" destId="{7CEC8F6D-0CEC-4FA9-BBDA-187079DC59DE}" srcOrd="0" destOrd="0" presId="urn:microsoft.com/office/officeart/2005/8/layout/lProcess2"/>
    <dgm:cxn modelId="{EF79E616-3F33-4267-A34C-3BF8653BE20A}" srcId="{EBA7AE93-17C3-4861-88DB-8848585FD4DE}" destId="{0F544389-61B6-455E-8F93-026850779D13}" srcOrd="3" destOrd="0" parTransId="{73685123-E4C6-4DD4-BF5A-3C7785298729}" sibTransId="{DE6622A5-DF93-4DC3-AFDF-3D4AFA7B79EA}"/>
    <dgm:cxn modelId="{3CC9E629-D76F-46FF-B146-3EAD40D338A6}" type="presOf" srcId="{0F544389-61B6-455E-8F93-026850779D13}" destId="{9A533EF0-6593-4635-8339-2234AAB44E7C}" srcOrd="0" destOrd="0" presId="urn:microsoft.com/office/officeart/2005/8/layout/lProcess2"/>
    <dgm:cxn modelId="{0281BAFD-7FF4-4638-93E7-CA80D0BE95E1}" type="presOf" srcId="{0F51100B-1139-45C0-B8E4-4B244ADDB1AC}" destId="{E8EA8DF9-CC9E-461C-903A-F1A6904F8A24}" srcOrd="0" destOrd="0" presId="urn:microsoft.com/office/officeart/2005/8/layout/lProcess2"/>
    <dgm:cxn modelId="{82CD85E0-6AF5-4FF8-8BE1-43611FF9C521}" type="presOf" srcId="{0C291605-E03C-4357-AFF2-3909FE002C6D}" destId="{04614F08-3760-4814-83E6-2836A6C21AD5}" srcOrd="0" destOrd="0" presId="urn:microsoft.com/office/officeart/2005/8/layout/lProcess2"/>
    <dgm:cxn modelId="{782C23AD-8DFB-4253-92ED-9C8AF59EAE2D}" type="presParOf" srcId="{E8EA8DF9-CC9E-461C-903A-F1A6904F8A24}" destId="{830F4A2D-5359-4743-866F-7C49FF0D460F}" srcOrd="0" destOrd="0" presId="urn:microsoft.com/office/officeart/2005/8/layout/lProcess2"/>
    <dgm:cxn modelId="{D45A6135-262A-42E8-8BB7-885ADE7AD26B}" type="presParOf" srcId="{830F4A2D-5359-4743-866F-7C49FF0D460F}" destId="{1EDC6506-1A5C-4D2B-A048-83A21A374815}" srcOrd="0" destOrd="0" presId="urn:microsoft.com/office/officeart/2005/8/layout/lProcess2"/>
    <dgm:cxn modelId="{4213B485-5211-425E-97E0-DDD5D70824C1}" type="presParOf" srcId="{830F4A2D-5359-4743-866F-7C49FF0D460F}" destId="{13A88CD2-9500-49C5-AE4A-C0690C45E2BF}" srcOrd="1" destOrd="0" presId="urn:microsoft.com/office/officeart/2005/8/layout/lProcess2"/>
    <dgm:cxn modelId="{FB041883-AEE9-45AF-98E1-095FF594E9A3}" type="presParOf" srcId="{830F4A2D-5359-4743-866F-7C49FF0D460F}" destId="{6424BC9A-6371-495F-9B92-1CE5CF61A3ED}" srcOrd="2" destOrd="0" presId="urn:microsoft.com/office/officeart/2005/8/layout/lProcess2"/>
    <dgm:cxn modelId="{80B535F5-6181-4006-B8EE-14D66E91C2B9}" type="presParOf" srcId="{6424BC9A-6371-495F-9B92-1CE5CF61A3ED}" destId="{5DBEF064-9442-4410-8001-8B2024C223C5}" srcOrd="0" destOrd="0" presId="urn:microsoft.com/office/officeart/2005/8/layout/lProcess2"/>
    <dgm:cxn modelId="{A58F8CDB-9855-421A-B480-6F67403632EB}" type="presParOf" srcId="{5DBEF064-9442-4410-8001-8B2024C223C5}" destId="{F7916FEC-8D8E-43E1-87F1-97AC11789BCC}" srcOrd="0" destOrd="0" presId="urn:microsoft.com/office/officeart/2005/8/layout/lProcess2"/>
    <dgm:cxn modelId="{1F110CE1-0EB2-4C1F-9A29-3CCDD684006B}" type="presParOf" srcId="{5DBEF064-9442-4410-8001-8B2024C223C5}" destId="{1379F0EE-C72C-45A6-B57C-8F4AB156E30D}" srcOrd="1" destOrd="0" presId="urn:microsoft.com/office/officeart/2005/8/layout/lProcess2"/>
    <dgm:cxn modelId="{95541093-416C-4777-8E00-D1E23B869F54}" type="presParOf" srcId="{5DBEF064-9442-4410-8001-8B2024C223C5}" destId="{04614F08-3760-4814-83E6-2836A6C21AD5}" srcOrd="2" destOrd="0" presId="urn:microsoft.com/office/officeart/2005/8/layout/lProcess2"/>
    <dgm:cxn modelId="{5E3C2705-7FD2-4FA8-A75C-CC7C532C16AB}" type="presParOf" srcId="{5DBEF064-9442-4410-8001-8B2024C223C5}" destId="{933D186C-59CF-4AAD-B1B3-D9F31312111D}" srcOrd="3" destOrd="0" presId="urn:microsoft.com/office/officeart/2005/8/layout/lProcess2"/>
    <dgm:cxn modelId="{2C257C8D-1015-48EB-932A-D5D43E17CD3D}" type="presParOf" srcId="{5DBEF064-9442-4410-8001-8B2024C223C5}" destId="{7CEC8F6D-0CEC-4FA9-BBDA-187079DC59DE}" srcOrd="4" destOrd="0" presId="urn:microsoft.com/office/officeart/2005/8/layout/lProcess2"/>
    <dgm:cxn modelId="{E4AD97EB-C026-4ADF-8761-6B5460A48279}" type="presParOf" srcId="{5DBEF064-9442-4410-8001-8B2024C223C5}" destId="{69CF9889-21A4-4085-8AF1-31067967B15D}" srcOrd="5" destOrd="0" presId="urn:microsoft.com/office/officeart/2005/8/layout/lProcess2"/>
    <dgm:cxn modelId="{DD8E2DB7-6E4C-4A5D-84A7-083308EF1855}" type="presParOf" srcId="{5DBEF064-9442-4410-8001-8B2024C223C5}" destId="{9A533EF0-6593-4635-8339-2234AAB44E7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1100B-1139-45C0-B8E4-4B244ADDB1A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E94034F-0A72-46FF-AA8C-54184D208B5E}">
      <dgm:prSet phldrT="[Texto]" custT="1"/>
      <dgm:spPr/>
      <dgm:t>
        <a:bodyPr/>
        <a:lstStyle/>
        <a:p>
          <a:r>
            <a:rPr lang="es-EC" sz="1600" b="1" dirty="0" smtClean="0"/>
            <a:t>Guía Metodológica de Planificación Institucional</a:t>
          </a:r>
          <a:endParaRPr lang="es-MX" sz="1600" b="1" dirty="0"/>
        </a:p>
      </dgm:t>
    </dgm:pt>
    <dgm:pt modelId="{042A67F1-3501-472E-A7A0-B392BFE7B27F}" type="parTrans" cxnId="{AB70E42D-E841-4CEF-A38A-05E40CA63F98}">
      <dgm:prSet/>
      <dgm:spPr/>
      <dgm:t>
        <a:bodyPr/>
        <a:lstStyle/>
        <a:p>
          <a:endParaRPr lang="es-MX"/>
        </a:p>
      </dgm:t>
    </dgm:pt>
    <dgm:pt modelId="{6919F48D-99DD-4102-82C5-13BF77D06A16}" type="sibTrans" cxnId="{AB70E42D-E841-4CEF-A38A-05E40CA63F98}">
      <dgm:prSet/>
      <dgm:spPr/>
      <dgm:t>
        <a:bodyPr/>
        <a:lstStyle/>
        <a:p>
          <a:endParaRPr lang="es-MX"/>
        </a:p>
      </dgm:t>
    </dgm:pt>
    <dgm:pt modelId="{4B9F0F9B-E946-46D5-BA76-B2036AB3E43B}">
      <dgm:prSet custT="1"/>
      <dgm:spPr/>
      <dgm:t>
        <a:bodyPr/>
        <a:lstStyle/>
        <a:p>
          <a:pPr algn="l"/>
          <a:r>
            <a:rPr lang="es-EC" sz="2000" b="1" dirty="0" smtClean="0"/>
            <a:t>La guía </a:t>
          </a:r>
          <a:r>
            <a:rPr lang="es-MX" sz="2000" b="1" dirty="0" smtClean="0"/>
            <a:t>aporta conceptos y la metodología para la elaboración de planes institucionales, a fin de que cada entidad, conforme a su rol y competencia, cumpla su papel en la consecución de los objetivos nacionales del PNBV, esta planificación institucional debe ser consensuada y articulada con el presupuesto, si los objetivos, políticas, programas y proyectos no se traduzcan en compromisos financieros contemplados en el presupuesto del Estado, no dejan de ser buenas intenciones sin ninguna garantía de ejecución.  </a:t>
          </a:r>
          <a:endParaRPr lang="es-MX" sz="2000" b="1" dirty="0"/>
        </a:p>
      </dgm:t>
    </dgm:pt>
    <dgm:pt modelId="{3F40575E-8BF2-402D-B64A-4B9DD4E183F2}" type="sibTrans" cxnId="{C45668E4-0592-442D-BF01-DA774180BF0B}">
      <dgm:prSet/>
      <dgm:spPr/>
      <dgm:t>
        <a:bodyPr/>
        <a:lstStyle/>
        <a:p>
          <a:endParaRPr lang="es-MX"/>
        </a:p>
      </dgm:t>
    </dgm:pt>
    <dgm:pt modelId="{ED1B3384-FC6A-4A87-AD49-271B8185414F}" type="parTrans" cxnId="{C45668E4-0592-442D-BF01-DA774180BF0B}">
      <dgm:prSet/>
      <dgm:spPr/>
      <dgm:t>
        <a:bodyPr/>
        <a:lstStyle/>
        <a:p>
          <a:endParaRPr lang="es-MX"/>
        </a:p>
      </dgm:t>
    </dgm:pt>
    <dgm:pt modelId="{E8EA8DF9-CC9E-461C-903A-F1A6904F8A24}" type="pres">
      <dgm:prSet presAssocID="{0F51100B-1139-45C0-B8E4-4B244ADDB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F22671D-E228-404B-97EB-50F498216616}" type="pres">
      <dgm:prSet presAssocID="{8E94034F-0A72-46FF-AA8C-54184D208B5E}" presName="compNode" presStyleCnt="0"/>
      <dgm:spPr/>
    </dgm:pt>
    <dgm:pt modelId="{52F5648C-1EBF-479F-9C8D-950254B7BE37}" type="pres">
      <dgm:prSet presAssocID="{8E94034F-0A72-46FF-AA8C-54184D208B5E}" presName="aNode" presStyleLbl="bgShp" presStyleIdx="0" presStyleCnt="1"/>
      <dgm:spPr/>
      <dgm:t>
        <a:bodyPr/>
        <a:lstStyle/>
        <a:p>
          <a:endParaRPr lang="es-MX"/>
        </a:p>
      </dgm:t>
    </dgm:pt>
    <dgm:pt modelId="{B56EAB2B-0033-4A0B-9783-F76898F1D514}" type="pres">
      <dgm:prSet presAssocID="{8E94034F-0A72-46FF-AA8C-54184D208B5E}" presName="textNode" presStyleLbl="bgShp" presStyleIdx="0" presStyleCnt="1"/>
      <dgm:spPr/>
      <dgm:t>
        <a:bodyPr/>
        <a:lstStyle/>
        <a:p>
          <a:endParaRPr lang="es-MX"/>
        </a:p>
      </dgm:t>
    </dgm:pt>
    <dgm:pt modelId="{FB024B25-8B80-4569-AA48-3C9A215D74CA}" type="pres">
      <dgm:prSet presAssocID="{8E94034F-0A72-46FF-AA8C-54184D208B5E}" presName="compChildNode" presStyleCnt="0"/>
      <dgm:spPr/>
    </dgm:pt>
    <dgm:pt modelId="{0DA39383-7ADA-4461-80E1-662AA0BD227A}" type="pres">
      <dgm:prSet presAssocID="{8E94034F-0A72-46FF-AA8C-54184D208B5E}" presName="theInnerList" presStyleCnt="0"/>
      <dgm:spPr/>
    </dgm:pt>
    <dgm:pt modelId="{09C24A7F-BFCE-42D5-B046-5F07EF43BB74}" type="pres">
      <dgm:prSet presAssocID="{4B9F0F9B-E946-46D5-BA76-B2036AB3E43B}" presName="childNode" presStyleLbl="node1" presStyleIdx="0" presStyleCnt="1" custScaleY="105309" custLinFactNeighborX="4509" custLinFactNeighborY="-142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72F718A-DDE0-4745-9853-E2181D7F10D3}" type="presOf" srcId="{8E94034F-0A72-46FF-AA8C-54184D208B5E}" destId="{B56EAB2B-0033-4A0B-9783-F76898F1D514}" srcOrd="1" destOrd="0" presId="urn:microsoft.com/office/officeart/2005/8/layout/lProcess2"/>
    <dgm:cxn modelId="{9F0E70F0-AF52-43CF-8693-910C6C4DA356}" type="presOf" srcId="{8E94034F-0A72-46FF-AA8C-54184D208B5E}" destId="{52F5648C-1EBF-479F-9C8D-950254B7BE37}" srcOrd="0" destOrd="0" presId="urn:microsoft.com/office/officeart/2005/8/layout/lProcess2"/>
    <dgm:cxn modelId="{AB70E42D-E841-4CEF-A38A-05E40CA63F98}" srcId="{0F51100B-1139-45C0-B8E4-4B244ADDB1AC}" destId="{8E94034F-0A72-46FF-AA8C-54184D208B5E}" srcOrd="0" destOrd="0" parTransId="{042A67F1-3501-472E-A7A0-B392BFE7B27F}" sibTransId="{6919F48D-99DD-4102-82C5-13BF77D06A16}"/>
    <dgm:cxn modelId="{7B1B5E5E-72E9-484C-8D60-FBF928A5F9BA}" type="presOf" srcId="{4B9F0F9B-E946-46D5-BA76-B2036AB3E43B}" destId="{09C24A7F-BFCE-42D5-B046-5F07EF43BB74}" srcOrd="0" destOrd="0" presId="urn:microsoft.com/office/officeart/2005/8/layout/lProcess2"/>
    <dgm:cxn modelId="{C45668E4-0592-442D-BF01-DA774180BF0B}" srcId="{8E94034F-0A72-46FF-AA8C-54184D208B5E}" destId="{4B9F0F9B-E946-46D5-BA76-B2036AB3E43B}" srcOrd="0" destOrd="0" parTransId="{ED1B3384-FC6A-4A87-AD49-271B8185414F}" sibTransId="{3F40575E-8BF2-402D-B64A-4B9DD4E183F2}"/>
    <dgm:cxn modelId="{0527EE46-0469-4982-9A38-337EC0A6403C}" type="presOf" srcId="{0F51100B-1139-45C0-B8E4-4B244ADDB1AC}" destId="{E8EA8DF9-CC9E-461C-903A-F1A6904F8A24}" srcOrd="0" destOrd="0" presId="urn:microsoft.com/office/officeart/2005/8/layout/lProcess2"/>
    <dgm:cxn modelId="{0B88A197-B26D-455E-897A-C88C15F9DAC7}" type="presParOf" srcId="{E8EA8DF9-CC9E-461C-903A-F1A6904F8A24}" destId="{DF22671D-E228-404B-97EB-50F498216616}" srcOrd="0" destOrd="0" presId="urn:microsoft.com/office/officeart/2005/8/layout/lProcess2"/>
    <dgm:cxn modelId="{D4085FB5-F001-4515-8574-46811F767A88}" type="presParOf" srcId="{DF22671D-E228-404B-97EB-50F498216616}" destId="{52F5648C-1EBF-479F-9C8D-950254B7BE37}" srcOrd="0" destOrd="0" presId="urn:microsoft.com/office/officeart/2005/8/layout/lProcess2"/>
    <dgm:cxn modelId="{ED5DBF04-CE66-48F0-8C61-75634526986B}" type="presParOf" srcId="{DF22671D-E228-404B-97EB-50F498216616}" destId="{B56EAB2B-0033-4A0B-9783-F76898F1D514}" srcOrd="1" destOrd="0" presId="urn:microsoft.com/office/officeart/2005/8/layout/lProcess2"/>
    <dgm:cxn modelId="{E201CB6E-57F8-4DA7-8A30-2A12FD8AC176}" type="presParOf" srcId="{DF22671D-E228-404B-97EB-50F498216616}" destId="{FB024B25-8B80-4569-AA48-3C9A215D74CA}" srcOrd="2" destOrd="0" presId="urn:microsoft.com/office/officeart/2005/8/layout/lProcess2"/>
    <dgm:cxn modelId="{6794B47E-5119-4748-83B8-9F1DEF6ABA44}" type="presParOf" srcId="{FB024B25-8B80-4569-AA48-3C9A215D74CA}" destId="{0DA39383-7ADA-4461-80E1-662AA0BD227A}" srcOrd="0" destOrd="0" presId="urn:microsoft.com/office/officeart/2005/8/layout/lProcess2"/>
    <dgm:cxn modelId="{E2371088-66B6-4D11-BD14-6EFF30410696}" type="presParOf" srcId="{0DA39383-7ADA-4461-80E1-662AA0BD227A}" destId="{09C24A7F-BFCE-42D5-B046-5F07EF43BB7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E23529-F79C-45EA-AD39-C77C93E06A24}" type="doc">
      <dgm:prSet loTypeId="urn:microsoft.com/office/officeart/2005/8/layout/cycle2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FF265EEC-39BA-4CCD-B667-200E181836B1}">
      <dgm:prSet phldrT="[Texto]" custT="1"/>
      <dgm:spPr/>
      <dgm:t>
        <a:bodyPr/>
        <a:lstStyle/>
        <a:p>
          <a:r>
            <a:rPr lang="es-EC" sz="1600" b="1" dirty="0" smtClean="0"/>
            <a:t>Evaluación</a:t>
          </a:r>
          <a:endParaRPr lang="es-EC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9E052E8-A704-4D4B-80FE-CC4ED6583212}" type="parTrans" cxnId="{6A5B9936-E250-4482-B534-797150279CD0}">
      <dgm:prSet/>
      <dgm:spPr/>
      <dgm:t>
        <a:bodyPr/>
        <a:lstStyle/>
        <a:p>
          <a:endParaRPr lang="es-EC" sz="3600" b="1"/>
        </a:p>
      </dgm:t>
    </dgm:pt>
    <dgm:pt modelId="{F66CD312-DB26-4D08-859C-66F59D8B422A}" type="sibTrans" cxnId="{6A5B9936-E250-4482-B534-797150279CD0}">
      <dgm:prSet custT="1"/>
      <dgm:spPr/>
      <dgm:t>
        <a:bodyPr/>
        <a:lstStyle/>
        <a:p>
          <a:endParaRPr lang="es-EC" sz="1200" b="1"/>
        </a:p>
      </dgm:t>
    </dgm:pt>
    <dgm:pt modelId="{4DB0540D-300D-41E8-8ED9-6C23631A692C}">
      <dgm:prSet phldrT="[Texto]" custT="1"/>
      <dgm:spPr/>
      <dgm:t>
        <a:bodyPr/>
        <a:lstStyle/>
        <a:p>
          <a:r>
            <a:rPr lang="es-EC" sz="1600" b="1" dirty="0" smtClean="0"/>
            <a:t>Formulación</a:t>
          </a:r>
          <a:endParaRPr lang="es-EC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8D72D35-23A7-4CEF-B406-0B839164F226}" type="parTrans" cxnId="{923F8BD6-5498-4791-AB6A-4A1616AC729B}">
      <dgm:prSet/>
      <dgm:spPr/>
      <dgm:t>
        <a:bodyPr/>
        <a:lstStyle/>
        <a:p>
          <a:endParaRPr lang="es-EC" sz="3600" b="1"/>
        </a:p>
      </dgm:t>
    </dgm:pt>
    <dgm:pt modelId="{B40BDB90-E4B5-49DE-90CA-9DCC6241C076}" type="sibTrans" cxnId="{923F8BD6-5498-4791-AB6A-4A1616AC729B}">
      <dgm:prSet custT="1"/>
      <dgm:spPr/>
      <dgm:t>
        <a:bodyPr/>
        <a:lstStyle/>
        <a:p>
          <a:endParaRPr lang="es-EC" sz="1200" b="1"/>
        </a:p>
      </dgm:t>
    </dgm:pt>
    <dgm:pt modelId="{1356BA92-C0AB-4764-A8AE-2E1CE8501537}">
      <dgm:prSet phldrT="[Texto]" custT="1"/>
      <dgm:spPr/>
      <dgm:t>
        <a:bodyPr/>
        <a:lstStyle/>
        <a:p>
          <a:r>
            <a:rPr lang="es-EC" sz="1600" b="1" dirty="0" smtClean="0"/>
            <a:t>Implementación</a:t>
          </a:r>
          <a:endParaRPr lang="es-EC" sz="1600" b="1" dirty="0"/>
        </a:p>
      </dgm:t>
    </dgm:pt>
    <dgm:pt modelId="{D627D6E5-31F2-4DD8-8822-488E5B0BDBAF}" type="parTrans" cxnId="{EFDBDEE9-2A93-4BA1-A495-6C1C27A0C519}">
      <dgm:prSet/>
      <dgm:spPr/>
      <dgm:t>
        <a:bodyPr/>
        <a:lstStyle/>
        <a:p>
          <a:endParaRPr lang="es-EC" sz="3600" b="1"/>
        </a:p>
      </dgm:t>
    </dgm:pt>
    <dgm:pt modelId="{3CD7BB71-9B7C-4C70-A6DE-301EC7D44F5D}" type="sibTrans" cxnId="{EFDBDEE9-2A93-4BA1-A495-6C1C27A0C519}">
      <dgm:prSet custT="1"/>
      <dgm:spPr/>
      <dgm:t>
        <a:bodyPr/>
        <a:lstStyle/>
        <a:p>
          <a:endParaRPr lang="es-EC" sz="1200" b="1"/>
        </a:p>
      </dgm:t>
    </dgm:pt>
    <dgm:pt modelId="{D40BB316-E5A3-46FE-B8FF-2B727DC4B824}">
      <dgm:prSet phldrT="[Texto]" custT="1"/>
      <dgm:spPr/>
      <dgm:t>
        <a:bodyPr/>
        <a:lstStyle/>
        <a:p>
          <a:r>
            <a:rPr lang="es-EC" sz="1600" b="1" dirty="0" smtClean="0"/>
            <a:t>Seguimiento</a:t>
          </a:r>
          <a:endParaRPr lang="es-EC" sz="1600" b="1" dirty="0"/>
        </a:p>
      </dgm:t>
    </dgm:pt>
    <dgm:pt modelId="{3068FD94-D6D9-41B1-B64F-E1FCE1245AD2}" type="parTrans" cxnId="{8C7D001A-1BAB-4581-B591-38DFA803BD50}">
      <dgm:prSet/>
      <dgm:spPr/>
      <dgm:t>
        <a:bodyPr/>
        <a:lstStyle/>
        <a:p>
          <a:endParaRPr lang="es-EC" sz="3600" b="1"/>
        </a:p>
      </dgm:t>
    </dgm:pt>
    <dgm:pt modelId="{D891AB76-93C4-417B-BC30-378ED5E50C78}" type="sibTrans" cxnId="{8C7D001A-1BAB-4581-B591-38DFA803BD50}">
      <dgm:prSet custT="1"/>
      <dgm:spPr/>
      <dgm:t>
        <a:bodyPr/>
        <a:lstStyle/>
        <a:p>
          <a:endParaRPr lang="es-EC" sz="1200" b="1"/>
        </a:p>
      </dgm:t>
    </dgm:pt>
    <dgm:pt modelId="{AA2F758A-3CFF-4432-B5B9-D7FF5907FC51}" type="pres">
      <dgm:prSet presAssocID="{59E23529-F79C-45EA-AD39-C77C93E06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EA3F36-6002-40F4-BD46-B216670900D3}" type="pres">
      <dgm:prSet presAssocID="{FF265EEC-39BA-4CCD-B667-200E181836B1}" presName="node" presStyleLbl="node1" presStyleIdx="0" presStyleCnt="4" custScaleX="120368" custScaleY="100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12DD36-4903-4FC0-BFB9-F3696C49EBC6}" type="pres">
      <dgm:prSet presAssocID="{F66CD312-DB26-4D08-859C-66F59D8B422A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62857D9-B189-44F5-92D0-094D7E2F03DF}" type="pres">
      <dgm:prSet presAssocID="{F66CD312-DB26-4D08-859C-66F59D8B422A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099D6B2A-6265-4824-A951-EEC947A8E2DF}" type="pres">
      <dgm:prSet presAssocID="{4DB0540D-300D-41E8-8ED9-6C23631A692C}" presName="node" presStyleLbl="node1" presStyleIdx="1" presStyleCnt="4" custScaleX="120368" custScaleY="100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C1742-3D1C-423E-A076-427519A39DEB}" type="pres">
      <dgm:prSet presAssocID="{B40BDB90-E4B5-49DE-90CA-9DCC6241C07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EB5466C-27C4-4873-A1BF-4A5A3B60D2DC}" type="pres">
      <dgm:prSet presAssocID="{B40BDB90-E4B5-49DE-90CA-9DCC6241C076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D67B596E-7D90-4729-A363-6FDB82EB50C0}" type="pres">
      <dgm:prSet presAssocID="{1356BA92-C0AB-4764-A8AE-2E1CE8501537}" presName="node" presStyleLbl="node1" presStyleIdx="2" presStyleCnt="4" custScaleX="135682" custScaleY="100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A7ACE5-2632-4431-95E1-AA194F9E0BAC}" type="pres">
      <dgm:prSet presAssocID="{3CD7BB71-9B7C-4C70-A6DE-301EC7D44F5D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395C7DD-E0E1-46F0-B377-FCF385CC960D}" type="pres">
      <dgm:prSet presAssocID="{3CD7BB71-9B7C-4C70-A6DE-301EC7D44F5D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A530A38F-B20D-403D-A650-46830A474E87}" type="pres">
      <dgm:prSet presAssocID="{D40BB316-E5A3-46FE-B8FF-2B727DC4B824}" presName="node" presStyleLbl="node1" presStyleIdx="3" presStyleCnt="4" custScaleX="120368" custScaleY="100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FFD230-EAFF-41CD-A596-741CB542EFEA}" type="pres">
      <dgm:prSet presAssocID="{D891AB76-93C4-417B-BC30-378ED5E50C7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576FEA1D-54F5-4222-A438-69D245647D64}" type="pres">
      <dgm:prSet presAssocID="{D891AB76-93C4-417B-BC30-378ED5E50C78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EFDBDEE9-2A93-4BA1-A495-6C1C27A0C519}" srcId="{59E23529-F79C-45EA-AD39-C77C93E06A24}" destId="{1356BA92-C0AB-4764-A8AE-2E1CE8501537}" srcOrd="2" destOrd="0" parTransId="{D627D6E5-31F2-4DD8-8822-488E5B0BDBAF}" sibTransId="{3CD7BB71-9B7C-4C70-A6DE-301EC7D44F5D}"/>
    <dgm:cxn modelId="{B2CB09C6-4985-4189-9A87-71FC3C157F1F}" type="presOf" srcId="{FF265EEC-39BA-4CCD-B667-200E181836B1}" destId="{C8EA3F36-6002-40F4-BD46-B216670900D3}" srcOrd="0" destOrd="0" presId="urn:microsoft.com/office/officeart/2005/8/layout/cycle2"/>
    <dgm:cxn modelId="{6A5B9936-E250-4482-B534-797150279CD0}" srcId="{59E23529-F79C-45EA-AD39-C77C93E06A24}" destId="{FF265EEC-39BA-4CCD-B667-200E181836B1}" srcOrd="0" destOrd="0" parTransId="{C9E052E8-A704-4D4B-80FE-CC4ED6583212}" sibTransId="{F66CD312-DB26-4D08-859C-66F59D8B422A}"/>
    <dgm:cxn modelId="{E000A6B8-A4F3-46FF-B048-63141612D004}" type="presOf" srcId="{F66CD312-DB26-4D08-859C-66F59D8B422A}" destId="{0A12DD36-4903-4FC0-BFB9-F3696C49EBC6}" srcOrd="0" destOrd="0" presId="urn:microsoft.com/office/officeart/2005/8/layout/cycle2"/>
    <dgm:cxn modelId="{87B4EDE6-6DDF-427C-BD9A-7B4ECA2B0646}" type="presOf" srcId="{F66CD312-DB26-4D08-859C-66F59D8B422A}" destId="{062857D9-B189-44F5-92D0-094D7E2F03DF}" srcOrd="1" destOrd="0" presId="urn:microsoft.com/office/officeart/2005/8/layout/cycle2"/>
    <dgm:cxn modelId="{22AF24C4-9B9A-4725-86E0-F24CD93EAF43}" type="presOf" srcId="{3CD7BB71-9B7C-4C70-A6DE-301EC7D44F5D}" destId="{D5A7ACE5-2632-4431-95E1-AA194F9E0BAC}" srcOrd="0" destOrd="0" presId="urn:microsoft.com/office/officeart/2005/8/layout/cycle2"/>
    <dgm:cxn modelId="{923F8BD6-5498-4791-AB6A-4A1616AC729B}" srcId="{59E23529-F79C-45EA-AD39-C77C93E06A24}" destId="{4DB0540D-300D-41E8-8ED9-6C23631A692C}" srcOrd="1" destOrd="0" parTransId="{E8D72D35-23A7-4CEF-B406-0B839164F226}" sibTransId="{B40BDB90-E4B5-49DE-90CA-9DCC6241C076}"/>
    <dgm:cxn modelId="{B348FB41-8484-472C-B781-9E6044C1C895}" type="presOf" srcId="{D891AB76-93C4-417B-BC30-378ED5E50C78}" destId="{576FEA1D-54F5-4222-A438-69D245647D64}" srcOrd="1" destOrd="0" presId="urn:microsoft.com/office/officeart/2005/8/layout/cycle2"/>
    <dgm:cxn modelId="{12514716-9CDE-459C-B891-97DA51760433}" type="presOf" srcId="{59E23529-F79C-45EA-AD39-C77C93E06A24}" destId="{AA2F758A-3CFF-4432-B5B9-D7FF5907FC51}" srcOrd="0" destOrd="0" presId="urn:microsoft.com/office/officeart/2005/8/layout/cycle2"/>
    <dgm:cxn modelId="{6039E52C-EC0C-4A28-A920-16B1DD8E9ACC}" type="presOf" srcId="{1356BA92-C0AB-4764-A8AE-2E1CE8501537}" destId="{D67B596E-7D90-4729-A363-6FDB82EB50C0}" srcOrd="0" destOrd="0" presId="urn:microsoft.com/office/officeart/2005/8/layout/cycle2"/>
    <dgm:cxn modelId="{C0A858FB-7896-4CF6-859E-A12D3DBAA021}" type="presOf" srcId="{B40BDB90-E4B5-49DE-90CA-9DCC6241C076}" destId="{8EB5466C-27C4-4873-A1BF-4A5A3B60D2DC}" srcOrd="1" destOrd="0" presId="urn:microsoft.com/office/officeart/2005/8/layout/cycle2"/>
    <dgm:cxn modelId="{D84C6241-59F1-4C7A-8B41-2C70AF0987E0}" type="presOf" srcId="{B40BDB90-E4B5-49DE-90CA-9DCC6241C076}" destId="{FA3C1742-3D1C-423E-A076-427519A39DEB}" srcOrd="0" destOrd="0" presId="urn:microsoft.com/office/officeart/2005/8/layout/cycle2"/>
    <dgm:cxn modelId="{B9D54B1E-4B14-4A6A-BEDE-6FDAC4B9B887}" type="presOf" srcId="{D891AB76-93C4-417B-BC30-378ED5E50C78}" destId="{A4FFD230-EAFF-41CD-A596-741CB542EFEA}" srcOrd="0" destOrd="0" presId="urn:microsoft.com/office/officeart/2005/8/layout/cycle2"/>
    <dgm:cxn modelId="{540F8F86-F92D-423A-9A26-D0935FC8E4BB}" type="presOf" srcId="{4DB0540D-300D-41E8-8ED9-6C23631A692C}" destId="{099D6B2A-6265-4824-A951-EEC947A8E2DF}" srcOrd="0" destOrd="0" presId="urn:microsoft.com/office/officeart/2005/8/layout/cycle2"/>
    <dgm:cxn modelId="{E9B764D4-D067-4458-B9E6-B3D89391E467}" type="presOf" srcId="{3CD7BB71-9B7C-4C70-A6DE-301EC7D44F5D}" destId="{7395C7DD-E0E1-46F0-B377-FCF385CC960D}" srcOrd="1" destOrd="0" presId="urn:microsoft.com/office/officeart/2005/8/layout/cycle2"/>
    <dgm:cxn modelId="{8C7D001A-1BAB-4581-B591-38DFA803BD50}" srcId="{59E23529-F79C-45EA-AD39-C77C93E06A24}" destId="{D40BB316-E5A3-46FE-B8FF-2B727DC4B824}" srcOrd="3" destOrd="0" parTransId="{3068FD94-D6D9-41B1-B64F-E1FCE1245AD2}" sibTransId="{D891AB76-93C4-417B-BC30-378ED5E50C78}"/>
    <dgm:cxn modelId="{23075E57-7488-43AF-8C47-F92E173A8BEA}" type="presOf" srcId="{D40BB316-E5A3-46FE-B8FF-2B727DC4B824}" destId="{A530A38F-B20D-403D-A650-46830A474E87}" srcOrd="0" destOrd="0" presId="urn:microsoft.com/office/officeart/2005/8/layout/cycle2"/>
    <dgm:cxn modelId="{CC4C902D-CE59-488F-AE01-12A1F750E7B7}" type="presParOf" srcId="{AA2F758A-3CFF-4432-B5B9-D7FF5907FC51}" destId="{C8EA3F36-6002-40F4-BD46-B216670900D3}" srcOrd="0" destOrd="0" presId="urn:microsoft.com/office/officeart/2005/8/layout/cycle2"/>
    <dgm:cxn modelId="{95A7FF1A-0FDA-4059-B351-44983809DC4E}" type="presParOf" srcId="{AA2F758A-3CFF-4432-B5B9-D7FF5907FC51}" destId="{0A12DD36-4903-4FC0-BFB9-F3696C49EBC6}" srcOrd="1" destOrd="0" presId="urn:microsoft.com/office/officeart/2005/8/layout/cycle2"/>
    <dgm:cxn modelId="{AD5730CC-FC46-43BF-B24B-3FB81A5DDB18}" type="presParOf" srcId="{0A12DD36-4903-4FC0-BFB9-F3696C49EBC6}" destId="{062857D9-B189-44F5-92D0-094D7E2F03DF}" srcOrd="0" destOrd="0" presId="urn:microsoft.com/office/officeart/2005/8/layout/cycle2"/>
    <dgm:cxn modelId="{43C98E19-FE4D-4298-86E8-86BB52FD6B21}" type="presParOf" srcId="{AA2F758A-3CFF-4432-B5B9-D7FF5907FC51}" destId="{099D6B2A-6265-4824-A951-EEC947A8E2DF}" srcOrd="2" destOrd="0" presId="urn:microsoft.com/office/officeart/2005/8/layout/cycle2"/>
    <dgm:cxn modelId="{CF30B648-4BC8-468E-88C1-43C76D6943D2}" type="presParOf" srcId="{AA2F758A-3CFF-4432-B5B9-D7FF5907FC51}" destId="{FA3C1742-3D1C-423E-A076-427519A39DEB}" srcOrd="3" destOrd="0" presId="urn:microsoft.com/office/officeart/2005/8/layout/cycle2"/>
    <dgm:cxn modelId="{DE016746-7867-4B28-B2D9-57F549A07AFD}" type="presParOf" srcId="{FA3C1742-3D1C-423E-A076-427519A39DEB}" destId="{8EB5466C-27C4-4873-A1BF-4A5A3B60D2DC}" srcOrd="0" destOrd="0" presId="urn:microsoft.com/office/officeart/2005/8/layout/cycle2"/>
    <dgm:cxn modelId="{46BEF726-CFD7-48F6-8639-18951A45C0A7}" type="presParOf" srcId="{AA2F758A-3CFF-4432-B5B9-D7FF5907FC51}" destId="{D67B596E-7D90-4729-A363-6FDB82EB50C0}" srcOrd="4" destOrd="0" presId="urn:microsoft.com/office/officeart/2005/8/layout/cycle2"/>
    <dgm:cxn modelId="{445CE78A-C12F-4FA7-AD7D-D7E57769C3FF}" type="presParOf" srcId="{AA2F758A-3CFF-4432-B5B9-D7FF5907FC51}" destId="{D5A7ACE5-2632-4431-95E1-AA194F9E0BAC}" srcOrd="5" destOrd="0" presId="urn:microsoft.com/office/officeart/2005/8/layout/cycle2"/>
    <dgm:cxn modelId="{629BC8F2-DADD-4155-AC1D-6DC8741B5645}" type="presParOf" srcId="{D5A7ACE5-2632-4431-95E1-AA194F9E0BAC}" destId="{7395C7DD-E0E1-46F0-B377-FCF385CC960D}" srcOrd="0" destOrd="0" presId="urn:microsoft.com/office/officeart/2005/8/layout/cycle2"/>
    <dgm:cxn modelId="{DBD1B8AB-F7D6-4763-A8DC-FA35A8584B55}" type="presParOf" srcId="{AA2F758A-3CFF-4432-B5B9-D7FF5907FC51}" destId="{A530A38F-B20D-403D-A650-46830A474E87}" srcOrd="6" destOrd="0" presId="urn:microsoft.com/office/officeart/2005/8/layout/cycle2"/>
    <dgm:cxn modelId="{DF387606-7FAA-47B6-A86A-E4DA02D8CE25}" type="presParOf" srcId="{AA2F758A-3CFF-4432-B5B9-D7FF5907FC51}" destId="{A4FFD230-EAFF-41CD-A596-741CB542EFEA}" srcOrd="7" destOrd="0" presId="urn:microsoft.com/office/officeart/2005/8/layout/cycle2"/>
    <dgm:cxn modelId="{49D7FA1D-BFA6-4532-BFF3-CAAD74CD271D}" type="presParOf" srcId="{A4FFD230-EAFF-41CD-A596-741CB542EFEA}" destId="{576FEA1D-54F5-4222-A438-69D245647D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4D4956-60BA-4F21-B0A3-63BA02D12D5B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32FC3A0-E1F2-4638-96C3-6A98E25A260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Impacto Política Sectorial</a:t>
          </a:r>
          <a:endParaRPr lang="es-MX" dirty="0"/>
        </a:p>
      </dgm:t>
    </dgm:pt>
    <dgm:pt modelId="{F9ABDD47-92F2-4A7F-A980-D14AC67FAE5F}" type="parTrans" cxnId="{3B657E2D-5742-4945-9920-D4256159305E}">
      <dgm:prSet/>
      <dgm:spPr/>
      <dgm:t>
        <a:bodyPr/>
        <a:lstStyle/>
        <a:p>
          <a:endParaRPr lang="es-MX"/>
        </a:p>
      </dgm:t>
    </dgm:pt>
    <dgm:pt modelId="{D7806C16-AE60-40BC-AA2C-8018B1C0BCB0}" type="sibTrans" cxnId="{3B657E2D-5742-4945-9920-D4256159305E}">
      <dgm:prSet/>
      <dgm:spPr>
        <a:noFill/>
      </dgm:spPr>
      <dgm:t>
        <a:bodyPr/>
        <a:lstStyle/>
        <a:p>
          <a:endParaRPr lang="es-MX"/>
        </a:p>
      </dgm:t>
    </dgm:pt>
    <dgm:pt modelId="{4EEB1505-D6A6-4F6C-9F11-AFC0F452D943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Problemáticas y/o oportunidades</a:t>
          </a:r>
          <a:endParaRPr lang="es-EC" dirty="0"/>
        </a:p>
      </dgm:t>
    </dgm:pt>
    <dgm:pt modelId="{A6D5F8C0-4E9A-4301-83CB-1D0455788657}" type="parTrans" cxnId="{168FE82F-149F-4AD3-98B3-9954F8BF6995}">
      <dgm:prSet/>
      <dgm:spPr/>
      <dgm:t>
        <a:bodyPr/>
        <a:lstStyle/>
        <a:p>
          <a:endParaRPr lang="es-EC"/>
        </a:p>
      </dgm:t>
    </dgm:pt>
    <dgm:pt modelId="{9A725B4A-A308-4C37-AA1A-80F8087B8260}" type="sibTrans" cxnId="{168FE82F-149F-4AD3-98B3-9954F8BF6995}">
      <dgm:prSet/>
      <dgm:spPr/>
      <dgm:t>
        <a:bodyPr/>
        <a:lstStyle/>
        <a:p>
          <a:endParaRPr lang="es-EC"/>
        </a:p>
      </dgm:t>
    </dgm:pt>
    <dgm:pt modelId="{8A9997F4-C25F-480E-BC59-DFB6B10735E3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Coordinación Intersectorial</a:t>
          </a:r>
          <a:endParaRPr lang="es-MX" dirty="0"/>
        </a:p>
      </dgm:t>
    </dgm:pt>
    <dgm:pt modelId="{252B69B7-6CD2-4AF4-95D7-6C116AE285E3}" type="parTrans" cxnId="{700E23F3-AB38-4862-8E83-6E6DA60F0D70}">
      <dgm:prSet/>
      <dgm:spPr>
        <a:noFill/>
      </dgm:spPr>
      <dgm:t>
        <a:bodyPr/>
        <a:lstStyle/>
        <a:p>
          <a:endParaRPr lang="es-EC"/>
        </a:p>
      </dgm:t>
    </dgm:pt>
    <dgm:pt modelId="{DD0FBD6B-65A4-4F3C-8F17-D98A2CAD3DA5}" type="sibTrans" cxnId="{700E23F3-AB38-4862-8E83-6E6DA60F0D70}">
      <dgm:prSet/>
      <dgm:spPr>
        <a:noFill/>
      </dgm:spPr>
      <dgm:t>
        <a:bodyPr/>
        <a:lstStyle/>
        <a:p>
          <a:endParaRPr lang="es-EC"/>
        </a:p>
      </dgm:t>
    </dgm:pt>
    <dgm:pt modelId="{674BFC88-0EAD-4603-B28A-A00C69F95489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Programas y Proyectos</a:t>
          </a:r>
          <a:endParaRPr lang="es-MX" dirty="0"/>
        </a:p>
      </dgm:t>
    </dgm:pt>
    <dgm:pt modelId="{2CCB0523-B371-4419-97FB-4DDA38331CFB}" type="parTrans" cxnId="{A14DCE51-4438-4E3E-991D-E99EC13C389C}">
      <dgm:prSet/>
      <dgm:spPr/>
      <dgm:t>
        <a:bodyPr/>
        <a:lstStyle/>
        <a:p>
          <a:endParaRPr lang="es-EC"/>
        </a:p>
      </dgm:t>
    </dgm:pt>
    <dgm:pt modelId="{3CA45DB9-8A74-4520-BA03-6F40EAF8DE9E}" type="sibTrans" cxnId="{A14DCE51-4438-4E3E-991D-E99EC13C389C}">
      <dgm:prSet/>
      <dgm:spPr/>
      <dgm:t>
        <a:bodyPr/>
        <a:lstStyle/>
        <a:p>
          <a:endParaRPr lang="es-EC"/>
        </a:p>
      </dgm:t>
    </dgm:pt>
    <dgm:pt modelId="{4D0D7E73-A061-47D6-AE4A-FCB66AAC3457}" type="pres">
      <dgm:prSet presAssocID="{834D4956-60BA-4F21-B0A3-63BA02D12D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090AB3-492D-4268-94D5-BB3BFC3A4358}" type="pres">
      <dgm:prSet presAssocID="{4EEB1505-D6A6-4F6C-9F11-AFC0F452D943}" presName="vertFlow" presStyleCnt="0"/>
      <dgm:spPr/>
    </dgm:pt>
    <dgm:pt modelId="{E523567B-6F35-40FC-A02E-AD30E58D8465}" type="pres">
      <dgm:prSet presAssocID="{4EEB1505-D6A6-4F6C-9F11-AFC0F452D943}" presName="header" presStyleLbl="node1" presStyleIdx="0" presStyleCnt="1" custLinFactY="-59029" custLinFactNeighborY="-100000"/>
      <dgm:spPr/>
      <dgm:t>
        <a:bodyPr/>
        <a:lstStyle/>
        <a:p>
          <a:endParaRPr lang="es-EC"/>
        </a:p>
      </dgm:t>
    </dgm:pt>
    <dgm:pt modelId="{1A8DB218-A936-48D2-AE70-B22E0D28FE10}" type="pres">
      <dgm:prSet presAssocID="{252B69B7-6CD2-4AF4-95D7-6C116AE285E3}" presName="parTrans" presStyleLbl="sibTrans2D1" presStyleIdx="0" presStyleCnt="3" custAng="10618645"/>
      <dgm:spPr/>
      <dgm:t>
        <a:bodyPr/>
        <a:lstStyle/>
        <a:p>
          <a:endParaRPr lang="es-EC"/>
        </a:p>
      </dgm:t>
    </dgm:pt>
    <dgm:pt modelId="{F301E296-7949-4901-A6C8-16588A6B7FC9}" type="pres">
      <dgm:prSet presAssocID="{8A9997F4-C25F-480E-BC59-DFB6B10735E3}" presName="child" presStyleLbl="alignAccFollowNode1" presStyleIdx="0" presStyleCnt="3" custLinFactY="23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919E41-227F-45A8-98C6-546341AF5912}" type="pres">
      <dgm:prSet presAssocID="{DD0FBD6B-65A4-4F3C-8F17-D98A2CAD3DA5}" presName="sibTrans" presStyleLbl="sibTrans2D1" presStyleIdx="1" presStyleCnt="3" custAng="10800000" custFlipHor="1" custScaleX="208182" custScaleY="182694" custLinFactNeighborX="33968" custLinFactNeighborY="-76458"/>
      <dgm:spPr/>
      <dgm:t>
        <a:bodyPr/>
        <a:lstStyle/>
        <a:p>
          <a:endParaRPr lang="es-EC"/>
        </a:p>
      </dgm:t>
    </dgm:pt>
    <dgm:pt modelId="{8502FF09-73B0-4329-9F68-977F5AF4A91B}" type="pres">
      <dgm:prSet presAssocID="{332FC3A0-E1F2-4638-96C3-6A98E25A2603}" presName="child" presStyleLbl="alignAccFollowNode1" presStyleIdx="1" presStyleCnt="3" custLinFactY="23137" custLinFactNeighborX="-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E6749C-C2EC-4CBC-B1D6-3F768A2603D4}" type="pres">
      <dgm:prSet presAssocID="{D7806C16-AE60-40BC-AA2C-8018B1C0BCB0}" presName="sibTrans" presStyleLbl="sibTrans2D1" presStyleIdx="2" presStyleCnt="3" custAng="10800000" custFlipHor="1" custScaleX="208182" custScaleY="182694"/>
      <dgm:spPr/>
      <dgm:t>
        <a:bodyPr/>
        <a:lstStyle/>
        <a:p>
          <a:endParaRPr lang="es-EC"/>
        </a:p>
      </dgm:t>
    </dgm:pt>
    <dgm:pt modelId="{BAC172AC-AE03-4E49-97CB-F7EAABD41415}" type="pres">
      <dgm:prSet presAssocID="{674BFC88-0EAD-4603-B28A-A00C69F95489}" presName="child" presStyleLbl="alignAccFollowNode1" presStyleIdx="2" presStyleCnt="3" custLinFactY="261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BBEB98-4A96-4A3A-9215-968DA252A2E3}" type="presOf" srcId="{252B69B7-6CD2-4AF4-95D7-6C116AE285E3}" destId="{1A8DB218-A936-48D2-AE70-B22E0D28FE10}" srcOrd="0" destOrd="0" presId="urn:microsoft.com/office/officeart/2005/8/layout/lProcess1"/>
    <dgm:cxn modelId="{E3353DDF-46DE-4FC4-96FD-EB6057CC3F23}" type="presOf" srcId="{D7806C16-AE60-40BC-AA2C-8018B1C0BCB0}" destId="{4EE6749C-C2EC-4CBC-B1D6-3F768A2603D4}" srcOrd="0" destOrd="0" presId="urn:microsoft.com/office/officeart/2005/8/layout/lProcess1"/>
    <dgm:cxn modelId="{C89F2917-688E-44DE-80EE-DF02205B5DCA}" type="presOf" srcId="{834D4956-60BA-4F21-B0A3-63BA02D12D5B}" destId="{4D0D7E73-A061-47D6-AE4A-FCB66AAC3457}" srcOrd="0" destOrd="0" presId="urn:microsoft.com/office/officeart/2005/8/layout/lProcess1"/>
    <dgm:cxn modelId="{2C67C933-98C3-45AE-B632-4726924E2FC1}" type="presOf" srcId="{332FC3A0-E1F2-4638-96C3-6A98E25A2603}" destId="{8502FF09-73B0-4329-9F68-977F5AF4A91B}" srcOrd="0" destOrd="0" presId="urn:microsoft.com/office/officeart/2005/8/layout/lProcess1"/>
    <dgm:cxn modelId="{F7B4A389-341B-4362-90B7-6FF2402D33C9}" type="presOf" srcId="{674BFC88-0EAD-4603-B28A-A00C69F95489}" destId="{BAC172AC-AE03-4E49-97CB-F7EAABD41415}" srcOrd="0" destOrd="0" presId="urn:microsoft.com/office/officeart/2005/8/layout/lProcess1"/>
    <dgm:cxn modelId="{700E23F3-AB38-4862-8E83-6E6DA60F0D70}" srcId="{4EEB1505-D6A6-4F6C-9F11-AFC0F452D943}" destId="{8A9997F4-C25F-480E-BC59-DFB6B10735E3}" srcOrd="0" destOrd="0" parTransId="{252B69B7-6CD2-4AF4-95D7-6C116AE285E3}" sibTransId="{DD0FBD6B-65A4-4F3C-8F17-D98A2CAD3DA5}"/>
    <dgm:cxn modelId="{168FE82F-149F-4AD3-98B3-9954F8BF6995}" srcId="{834D4956-60BA-4F21-B0A3-63BA02D12D5B}" destId="{4EEB1505-D6A6-4F6C-9F11-AFC0F452D943}" srcOrd="0" destOrd="0" parTransId="{A6D5F8C0-4E9A-4301-83CB-1D0455788657}" sibTransId="{9A725B4A-A308-4C37-AA1A-80F8087B8260}"/>
    <dgm:cxn modelId="{A14DCE51-4438-4E3E-991D-E99EC13C389C}" srcId="{4EEB1505-D6A6-4F6C-9F11-AFC0F452D943}" destId="{674BFC88-0EAD-4603-B28A-A00C69F95489}" srcOrd="2" destOrd="0" parTransId="{2CCB0523-B371-4419-97FB-4DDA38331CFB}" sibTransId="{3CA45DB9-8A74-4520-BA03-6F40EAF8DE9E}"/>
    <dgm:cxn modelId="{FB556458-3725-4039-A795-2787608A10AC}" type="presOf" srcId="{8A9997F4-C25F-480E-BC59-DFB6B10735E3}" destId="{F301E296-7949-4901-A6C8-16588A6B7FC9}" srcOrd="0" destOrd="0" presId="urn:microsoft.com/office/officeart/2005/8/layout/lProcess1"/>
    <dgm:cxn modelId="{3B657E2D-5742-4945-9920-D4256159305E}" srcId="{4EEB1505-D6A6-4F6C-9F11-AFC0F452D943}" destId="{332FC3A0-E1F2-4638-96C3-6A98E25A2603}" srcOrd="1" destOrd="0" parTransId="{F9ABDD47-92F2-4A7F-A980-D14AC67FAE5F}" sibTransId="{D7806C16-AE60-40BC-AA2C-8018B1C0BCB0}"/>
    <dgm:cxn modelId="{578389E3-CB52-45EF-B018-13326081F909}" type="presOf" srcId="{4EEB1505-D6A6-4F6C-9F11-AFC0F452D943}" destId="{E523567B-6F35-40FC-A02E-AD30E58D8465}" srcOrd="0" destOrd="0" presId="urn:microsoft.com/office/officeart/2005/8/layout/lProcess1"/>
    <dgm:cxn modelId="{A1979C5A-7CCC-4385-AED3-AAB974469F2D}" type="presOf" srcId="{DD0FBD6B-65A4-4F3C-8F17-D98A2CAD3DA5}" destId="{C7919E41-227F-45A8-98C6-546341AF5912}" srcOrd="0" destOrd="0" presId="urn:microsoft.com/office/officeart/2005/8/layout/lProcess1"/>
    <dgm:cxn modelId="{78A9BC79-97BC-4DFA-AFD7-E5BF01942ABF}" type="presParOf" srcId="{4D0D7E73-A061-47D6-AE4A-FCB66AAC3457}" destId="{84090AB3-492D-4268-94D5-BB3BFC3A4358}" srcOrd="0" destOrd="0" presId="urn:microsoft.com/office/officeart/2005/8/layout/lProcess1"/>
    <dgm:cxn modelId="{E0919680-3508-4A2A-B619-9950FF9C13CE}" type="presParOf" srcId="{84090AB3-492D-4268-94D5-BB3BFC3A4358}" destId="{E523567B-6F35-40FC-A02E-AD30E58D8465}" srcOrd="0" destOrd="0" presId="urn:microsoft.com/office/officeart/2005/8/layout/lProcess1"/>
    <dgm:cxn modelId="{0ABBAEC8-EFAC-45C1-98D0-C8991042B54C}" type="presParOf" srcId="{84090AB3-492D-4268-94D5-BB3BFC3A4358}" destId="{1A8DB218-A936-48D2-AE70-B22E0D28FE10}" srcOrd="1" destOrd="0" presId="urn:microsoft.com/office/officeart/2005/8/layout/lProcess1"/>
    <dgm:cxn modelId="{BC5B849C-E8B9-40C9-A223-3DC8C637DE48}" type="presParOf" srcId="{84090AB3-492D-4268-94D5-BB3BFC3A4358}" destId="{F301E296-7949-4901-A6C8-16588A6B7FC9}" srcOrd="2" destOrd="0" presId="urn:microsoft.com/office/officeart/2005/8/layout/lProcess1"/>
    <dgm:cxn modelId="{D41A1BFB-5FF2-4248-8E4E-65F45F7F14AC}" type="presParOf" srcId="{84090AB3-492D-4268-94D5-BB3BFC3A4358}" destId="{C7919E41-227F-45A8-98C6-546341AF5912}" srcOrd="3" destOrd="0" presId="urn:microsoft.com/office/officeart/2005/8/layout/lProcess1"/>
    <dgm:cxn modelId="{312072D9-0937-4A13-8741-CF8AC1698937}" type="presParOf" srcId="{84090AB3-492D-4268-94D5-BB3BFC3A4358}" destId="{8502FF09-73B0-4329-9F68-977F5AF4A91B}" srcOrd="4" destOrd="0" presId="urn:microsoft.com/office/officeart/2005/8/layout/lProcess1"/>
    <dgm:cxn modelId="{CAF44497-C7B9-44FA-8B23-AF7D51E503FD}" type="presParOf" srcId="{84090AB3-492D-4268-94D5-BB3BFC3A4358}" destId="{4EE6749C-C2EC-4CBC-B1D6-3F768A2603D4}" srcOrd="5" destOrd="0" presId="urn:microsoft.com/office/officeart/2005/8/layout/lProcess1"/>
    <dgm:cxn modelId="{417BE2E2-0BF8-4D99-96EE-35766E59D84B}" type="presParOf" srcId="{84090AB3-492D-4268-94D5-BB3BFC3A4358}" destId="{BAC172AC-AE03-4E49-97CB-F7EAABD4141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4D4956-60BA-4F21-B0A3-63BA02D12D5B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E3B40B6-B960-4C99-95F2-6A3144AF3513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 smtClean="0"/>
            <a:t>Política Nacional</a:t>
          </a:r>
          <a:endParaRPr lang="es-MX" sz="2000" dirty="0"/>
        </a:p>
      </dgm:t>
    </dgm:pt>
    <dgm:pt modelId="{64BE04F5-1021-46D5-AD61-8A29FF8B6148}" type="parTrans" cxnId="{0C986742-BAF6-41CC-88D3-95C60BE364E2}">
      <dgm:prSet/>
      <dgm:spPr/>
      <dgm:t>
        <a:bodyPr/>
        <a:lstStyle/>
        <a:p>
          <a:endParaRPr lang="es-MX"/>
        </a:p>
      </dgm:t>
    </dgm:pt>
    <dgm:pt modelId="{5B6DC581-7A06-4D56-B0BF-B7B5BFBBCA09}" type="sibTrans" cxnId="{0C986742-BAF6-41CC-88D3-95C60BE364E2}">
      <dgm:prSet/>
      <dgm:spPr/>
      <dgm:t>
        <a:bodyPr/>
        <a:lstStyle/>
        <a:p>
          <a:endParaRPr lang="es-MX"/>
        </a:p>
      </dgm:t>
    </dgm:pt>
    <dgm:pt modelId="{3A78EBB1-AF3A-447A-BDE4-A95B40BADBA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Política Sectorial</a:t>
          </a:r>
          <a:endParaRPr lang="es-MX" dirty="0"/>
        </a:p>
      </dgm:t>
    </dgm:pt>
    <dgm:pt modelId="{6E90F548-4A97-43BB-AF4F-20E6424A92CF}" type="parTrans" cxnId="{24D38C1C-228C-4E05-8DD3-08A5588164DE}">
      <dgm:prSet/>
      <dgm:spPr/>
      <dgm:t>
        <a:bodyPr/>
        <a:lstStyle/>
        <a:p>
          <a:endParaRPr lang="es-EC"/>
        </a:p>
      </dgm:t>
    </dgm:pt>
    <dgm:pt modelId="{21420CD2-9255-4FBA-9541-D2DD0EC394F2}" type="sibTrans" cxnId="{24D38C1C-228C-4E05-8DD3-08A5588164DE}">
      <dgm:prSet/>
      <dgm:spPr>
        <a:noFill/>
      </dgm:spPr>
      <dgm:t>
        <a:bodyPr/>
        <a:lstStyle/>
        <a:p>
          <a:endParaRPr lang="es-EC"/>
        </a:p>
      </dgm:t>
    </dgm:pt>
    <dgm:pt modelId="{9BF8E4C1-B6A9-45E2-83F5-35AE3AFC599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Política Intersectorial</a:t>
          </a:r>
          <a:endParaRPr lang="es-MX" dirty="0"/>
        </a:p>
      </dgm:t>
    </dgm:pt>
    <dgm:pt modelId="{9A158E36-318E-4CDE-9D6D-A15C68002B46}" type="parTrans" cxnId="{85F09F61-A1D4-4697-BC96-CFB0C9014849}">
      <dgm:prSet/>
      <dgm:spPr/>
      <dgm:t>
        <a:bodyPr/>
        <a:lstStyle/>
        <a:p>
          <a:endParaRPr lang="es-EC"/>
        </a:p>
      </dgm:t>
    </dgm:pt>
    <dgm:pt modelId="{5F6BC280-5080-481C-B08C-698C3FF0924E}" type="sibTrans" cxnId="{85F09F61-A1D4-4697-BC96-CFB0C9014849}">
      <dgm:prSet/>
      <dgm:spPr>
        <a:noFill/>
      </dgm:spPr>
      <dgm:t>
        <a:bodyPr/>
        <a:lstStyle/>
        <a:p>
          <a:endParaRPr lang="es-EC"/>
        </a:p>
      </dgm:t>
    </dgm:pt>
    <dgm:pt modelId="{334996E4-3FD3-478E-A91E-9F7818A7BF48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OEI</a:t>
          </a:r>
          <a:endParaRPr lang="es-MX" dirty="0"/>
        </a:p>
      </dgm:t>
    </dgm:pt>
    <dgm:pt modelId="{54FEF3B1-7B23-4182-88C4-07C39DAB6215}" type="parTrans" cxnId="{FDB81C41-0042-42D2-8627-2096AFF07C5C}">
      <dgm:prSet/>
      <dgm:spPr/>
      <dgm:t>
        <a:bodyPr/>
        <a:lstStyle/>
        <a:p>
          <a:endParaRPr lang="es-EC"/>
        </a:p>
      </dgm:t>
    </dgm:pt>
    <dgm:pt modelId="{8988193C-5CAD-4660-AA07-34BE63FB1356}" type="sibTrans" cxnId="{FDB81C41-0042-42D2-8627-2096AFF07C5C}">
      <dgm:prSet/>
      <dgm:spPr/>
      <dgm:t>
        <a:bodyPr/>
        <a:lstStyle/>
        <a:p>
          <a:endParaRPr lang="es-EC"/>
        </a:p>
      </dgm:t>
    </dgm:pt>
    <dgm:pt modelId="{1C354728-1722-4DD1-B02F-552019A4953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dirty="0" smtClean="0"/>
            <a:t>Lineamientos de estrategias</a:t>
          </a:r>
          <a:endParaRPr lang="es-MX" dirty="0"/>
        </a:p>
      </dgm:t>
    </dgm:pt>
    <dgm:pt modelId="{01BBC906-F987-44CC-B8AD-8C18D72EA9B7}" type="parTrans" cxnId="{EC83DBB1-0CEE-43D5-B022-D91ABF914806}">
      <dgm:prSet/>
      <dgm:spPr/>
      <dgm:t>
        <a:bodyPr/>
        <a:lstStyle/>
        <a:p>
          <a:endParaRPr lang="es-EC"/>
        </a:p>
      </dgm:t>
    </dgm:pt>
    <dgm:pt modelId="{5C17E4CD-A794-45BF-8AE3-8EEFE36622CB}" type="sibTrans" cxnId="{EC83DBB1-0CEE-43D5-B022-D91ABF914806}">
      <dgm:prSet/>
      <dgm:spPr/>
      <dgm:t>
        <a:bodyPr/>
        <a:lstStyle/>
        <a:p>
          <a:endParaRPr lang="es-EC"/>
        </a:p>
      </dgm:t>
    </dgm:pt>
    <dgm:pt modelId="{4D0D7E73-A061-47D6-AE4A-FCB66AAC3457}" type="pres">
      <dgm:prSet presAssocID="{834D4956-60BA-4F21-B0A3-63BA02D12D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239BD3-73C1-447F-ABC3-957F662682CA}" type="pres">
      <dgm:prSet presAssocID="{BE3B40B6-B960-4C99-95F2-6A3144AF3513}" presName="vertFlow" presStyleCnt="0"/>
      <dgm:spPr/>
    </dgm:pt>
    <dgm:pt modelId="{0629FAB7-4FAB-4A6B-A2FD-86C07A301F88}" type="pres">
      <dgm:prSet presAssocID="{BE3B40B6-B960-4C99-95F2-6A3144AF3513}" presName="header" presStyleLbl="node1" presStyleIdx="0" presStyleCnt="1" custLinFactNeighborX="-4135" custLinFactNeighborY="17327"/>
      <dgm:spPr/>
      <dgm:t>
        <a:bodyPr/>
        <a:lstStyle/>
        <a:p>
          <a:endParaRPr lang="es-MX"/>
        </a:p>
      </dgm:t>
    </dgm:pt>
    <dgm:pt modelId="{79B18DB8-5FEB-4FC5-9680-A81458C5292A}" type="pres">
      <dgm:prSet presAssocID="{01BBC906-F987-44CC-B8AD-8C18D72EA9B7}" presName="parTrans" presStyleLbl="sibTrans2D1" presStyleIdx="0" presStyleCnt="4"/>
      <dgm:spPr/>
      <dgm:t>
        <a:bodyPr/>
        <a:lstStyle/>
        <a:p>
          <a:endParaRPr lang="es-EC"/>
        </a:p>
      </dgm:t>
    </dgm:pt>
    <dgm:pt modelId="{8BC1690F-0723-4A02-804B-6D2D2536CE5A}" type="pres">
      <dgm:prSet presAssocID="{1C354728-1722-4DD1-B02F-552019A49536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70E15-60C6-4C83-92BA-DB323509BD95}" type="pres">
      <dgm:prSet presAssocID="{5C17E4CD-A794-45BF-8AE3-8EEFE36622C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F0E323FC-53CA-4BD5-B2D4-A1379ED8E04F}" type="pres">
      <dgm:prSet presAssocID="{9BF8E4C1-B6A9-45E2-83F5-35AE3AFC599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C9B702-1588-4FAF-9A61-A98D33E6DA40}" type="pres">
      <dgm:prSet presAssocID="{5F6BC280-5080-481C-B08C-698C3FF0924E}" presName="sibTrans" presStyleLbl="sibTrans2D1" presStyleIdx="2" presStyleCnt="4"/>
      <dgm:spPr/>
      <dgm:t>
        <a:bodyPr/>
        <a:lstStyle/>
        <a:p>
          <a:endParaRPr lang="es-EC"/>
        </a:p>
      </dgm:t>
    </dgm:pt>
    <dgm:pt modelId="{08A8824E-72E6-4562-BC4E-9C0877C7E80C}" type="pres">
      <dgm:prSet presAssocID="{3A78EBB1-AF3A-447A-BDE4-A95B40BADBAB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10C240-CB85-4B29-81C4-1907708A2701}" type="pres">
      <dgm:prSet presAssocID="{21420CD2-9255-4FBA-9541-D2DD0EC394F2}" presName="sibTrans" presStyleLbl="sibTrans2D1" presStyleIdx="3" presStyleCnt="4"/>
      <dgm:spPr/>
      <dgm:t>
        <a:bodyPr/>
        <a:lstStyle/>
        <a:p>
          <a:endParaRPr lang="es-EC"/>
        </a:p>
      </dgm:t>
    </dgm:pt>
    <dgm:pt modelId="{D72F4092-9126-4549-B32E-46645D55B7B0}" type="pres">
      <dgm:prSet presAssocID="{334996E4-3FD3-478E-A91E-9F7818A7BF4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D38C1C-228C-4E05-8DD3-08A5588164DE}" srcId="{BE3B40B6-B960-4C99-95F2-6A3144AF3513}" destId="{3A78EBB1-AF3A-447A-BDE4-A95B40BADBAB}" srcOrd="2" destOrd="0" parTransId="{6E90F548-4A97-43BB-AF4F-20E6424A92CF}" sibTransId="{21420CD2-9255-4FBA-9541-D2DD0EC394F2}"/>
    <dgm:cxn modelId="{E2461646-EE6A-4A24-BB22-E7EC765CAB66}" type="presOf" srcId="{21420CD2-9255-4FBA-9541-D2DD0EC394F2}" destId="{A010C240-CB85-4B29-81C4-1907708A2701}" srcOrd="0" destOrd="0" presId="urn:microsoft.com/office/officeart/2005/8/layout/lProcess1"/>
    <dgm:cxn modelId="{9B6B0D6E-7A2B-4FD1-9F55-F39A1A67514D}" type="presOf" srcId="{834D4956-60BA-4F21-B0A3-63BA02D12D5B}" destId="{4D0D7E73-A061-47D6-AE4A-FCB66AAC3457}" srcOrd="0" destOrd="0" presId="urn:microsoft.com/office/officeart/2005/8/layout/lProcess1"/>
    <dgm:cxn modelId="{90A2CDBF-5D91-482C-A597-B39F7982D78F}" type="presOf" srcId="{BE3B40B6-B960-4C99-95F2-6A3144AF3513}" destId="{0629FAB7-4FAB-4A6B-A2FD-86C07A301F88}" srcOrd="0" destOrd="0" presId="urn:microsoft.com/office/officeart/2005/8/layout/lProcess1"/>
    <dgm:cxn modelId="{EC83DBB1-0CEE-43D5-B022-D91ABF914806}" srcId="{BE3B40B6-B960-4C99-95F2-6A3144AF3513}" destId="{1C354728-1722-4DD1-B02F-552019A49536}" srcOrd="0" destOrd="0" parTransId="{01BBC906-F987-44CC-B8AD-8C18D72EA9B7}" sibTransId="{5C17E4CD-A794-45BF-8AE3-8EEFE36622CB}"/>
    <dgm:cxn modelId="{FDB81C41-0042-42D2-8627-2096AFF07C5C}" srcId="{BE3B40B6-B960-4C99-95F2-6A3144AF3513}" destId="{334996E4-3FD3-478E-A91E-9F7818A7BF48}" srcOrd="3" destOrd="0" parTransId="{54FEF3B1-7B23-4182-88C4-07C39DAB6215}" sibTransId="{8988193C-5CAD-4660-AA07-34BE63FB1356}"/>
    <dgm:cxn modelId="{E1B67197-D6CA-46DB-8B7E-B059EE1B726A}" type="presOf" srcId="{334996E4-3FD3-478E-A91E-9F7818A7BF48}" destId="{D72F4092-9126-4549-B32E-46645D55B7B0}" srcOrd="0" destOrd="0" presId="urn:microsoft.com/office/officeart/2005/8/layout/lProcess1"/>
    <dgm:cxn modelId="{85F09F61-A1D4-4697-BC96-CFB0C9014849}" srcId="{BE3B40B6-B960-4C99-95F2-6A3144AF3513}" destId="{9BF8E4C1-B6A9-45E2-83F5-35AE3AFC5998}" srcOrd="1" destOrd="0" parTransId="{9A158E36-318E-4CDE-9D6D-A15C68002B46}" sibTransId="{5F6BC280-5080-481C-B08C-698C3FF0924E}"/>
    <dgm:cxn modelId="{C0F54CFF-C0FC-4BF9-B62F-F5C9FC00874F}" type="presOf" srcId="{1C354728-1722-4DD1-B02F-552019A49536}" destId="{8BC1690F-0723-4A02-804B-6D2D2536CE5A}" srcOrd="0" destOrd="0" presId="urn:microsoft.com/office/officeart/2005/8/layout/lProcess1"/>
    <dgm:cxn modelId="{9F41D702-34D7-4EAF-BEA9-B42A5544271E}" type="presOf" srcId="{9BF8E4C1-B6A9-45E2-83F5-35AE3AFC5998}" destId="{F0E323FC-53CA-4BD5-B2D4-A1379ED8E04F}" srcOrd="0" destOrd="0" presId="urn:microsoft.com/office/officeart/2005/8/layout/lProcess1"/>
    <dgm:cxn modelId="{0C986742-BAF6-41CC-88D3-95C60BE364E2}" srcId="{834D4956-60BA-4F21-B0A3-63BA02D12D5B}" destId="{BE3B40B6-B960-4C99-95F2-6A3144AF3513}" srcOrd="0" destOrd="0" parTransId="{64BE04F5-1021-46D5-AD61-8A29FF8B6148}" sibTransId="{5B6DC581-7A06-4D56-B0BF-B7B5BFBBCA09}"/>
    <dgm:cxn modelId="{B32CEAA5-4325-4556-9289-446E771CC2D9}" type="presOf" srcId="{3A78EBB1-AF3A-447A-BDE4-A95B40BADBAB}" destId="{08A8824E-72E6-4562-BC4E-9C0877C7E80C}" srcOrd="0" destOrd="0" presId="urn:microsoft.com/office/officeart/2005/8/layout/lProcess1"/>
    <dgm:cxn modelId="{AB726C01-48EA-4C1F-9D8B-FFF404CECE1D}" type="presOf" srcId="{5C17E4CD-A794-45BF-8AE3-8EEFE36622CB}" destId="{2E570E15-60C6-4C83-92BA-DB323509BD95}" srcOrd="0" destOrd="0" presId="urn:microsoft.com/office/officeart/2005/8/layout/lProcess1"/>
    <dgm:cxn modelId="{CDAE6BCB-E5A9-4652-9402-9ACA2995EF4D}" type="presOf" srcId="{01BBC906-F987-44CC-B8AD-8C18D72EA9B7}" destId="{79B18DB8-5FEB-4FC5-9680-A81458C5292A}" srcOrd="0" destOrd="0" presId="urn:microsoft.com/office/officeart/2005/8/layout/lProcess1"/>
    <dgm:cxn modelId="{F381E2C3-7DC0-4457-BD54-0B2CA61ECE07}" type="presOf" srcId="{5F6BC280-5080-481C-B08C-698C3FF0924E}" destId="{0CC9B702-1588-4FAF-9A61-A98D33E6DA40}" srcOrd="0" destOrd="0" presId="urn:microsoft.com/office/officeart/2005/8/layout/lProcess1"/>
    <dgm:cxn modelId="{0E55F235-61F7-4565-AE93-ECE179A20C9F}" type="presParOf" srcId="{4D0D7E73-A061-47D6-AE4A-FCB66AAC3457}" destId="{7D239BD3-73C1-447F-ABC3-957F662682CA}" srcOrd="0" destOrd="0" presId="urn:microsoft.com/office/officeart/2005/8/layout/lProcess1"/>
    <dgm:cxn modelId="{D5EC36CC-4159-4823-9BB5-05D571AE2A30}" type="presParOf" srcId="{7D239BD3-73C1-447F-ABC3-957F662682CA}" destId="{0629FAB7-4FAB-4A6B-A2FD-86C07A301F88}" srcOrd="0" destOrd="0" presId="urn:microsoft.com/office/officeart/2005/8/layout/lProcess1"/>
    <dgm:cxn modelId="{0D5C1F18-16BE-442E-801A-B949758E546D}" type="presParOf" srcId="{7D239BD3-73C1-447F-ABC3-957F662682CA}" destId="{79B18DB8-5FEB-4FC5-9680-A81458C5292A}" srcOrd="1" destOrd="0" presId="urn:microsoft.com/office/officeart/2005/8/layout/lProcess1"/>
    <dgm:cxn modelId="{1800B423-3260-4EEE-80E6-E8B21A3C5430}" type="presParOf" srcId="{7D239BD3-73C1-447F-ABC3-957F662682CA}" destId="{8BC1690F-0723-4A02-804B-6D2D2536CE5A}" srcOrd="2" destOrd="0" presId="urn:microsoft.com/office/officeart/2005/8/layout/lProcess1"/>
    <dgm:cxn modelId="{3C900166-173C-4D77-A7B9-C33C9BE1973D}" type="presParOf" srcId="{7D239BD3-73C1-447F-ABC3-957F662682CA}" destId="{2E570E15-60C6-4C83-92BA-DB323509BD95}" srcOrd="3" destOrd="0" presId="urn:microsoft.com/office/officeart/2005/8/layout/lProcess1"/>
    <dgm:cxn modelId="{84C069F8-B2A4-4CB0-9245-A66592ED78D8}" type="presParOf" srcId="{7D239BD3-73C1-447F-ABC3-957F662682CA}" destId="{F0E323FC-53CA-4BD5-B2D4-A1379ED8E04F}" srcOrd="4" destOrd="0" presId="urn:microsoft.com/office/officeart/2005/8/layout/lProcess1"/>
    <dgm:cxn modelId="{63CDFD89-E5CC-4E47-A95C-D17D2BAA8E38}" type="presParOf" srcId="{7D239BD3-73C1-447F-ABC3-957F662682CA}" destId="{0CC9B702-1588-4FAF-9A61-A98D33E6DA40}" srcOrd="5" destOrd="0" presId="urn:microsoft.com/office/officeart/2005/8/layout/lProcess1"/>
    <dgm:cxn modelId="{F83C5153-147E-4ACD-9E02-F60767E90D0E}" type="presParOf" srcId="{7D239BD3-73C1-447F-ABC3-957F662682CA}" destId="{08A8824E-72E6-4562-BC4E-9C0877C7E80C}" srcOrd="6" destOrd="0" presId="urn:microsoft.com/office/officeart/2005/8/layout/lProcess1"/>
    <dgm:cxn modelId="{A2C25711-66B9-4D4B-8610-7F4B5349EC96}" type="presParOf" srcId="{7D239BD3-73C1-447F-ABC3-957F662682CA}" destId="{A010C240-CB85-4B29-81C4-1907708A2701}" srcOrd="7" destOrd="0" presId="urn:microsoft.com/office/officeart/2005/8/layout/lProcess1"/>
    <dgm:cxn modelId="{338F81AE-3C98-4003-88C9-549A1B1049D0}" type="presParOf" srcId="{7D239BD3-73C1-447F-ABC3-957F662682CA}" destId="{D72F4092-9126-4549-B32E-46645D55B7B0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11AF667-C9EE-458D-B842-9B893D5DE417}">
      <dgm:prSet phldrT="[Texto]" custT="1"/>
      <dgm:spPr/>
      <dgm:t>
        <a:bodyPr/>
        <a:lstStyle/>
        <a:p>
          <a:r>
            <a:rPr lang="es-EC" sz="1600" b="1" smtClean="0">
              <a:solidFill>
                <a:schemeClr val="bg1"/>
              </a:solidFill>
            </a:rPr>
            <a:t>Seguimiento y evaluación </a:t>
          </a:r>
          <a:endParaRPr lang="es-EC" sz="1600" b="1" dirty="0">
            <a:solidFill>
              <a:schemeClr val="bg1"/>
            </a:solidFill>
          </a:endParaRPr>
        </a:p>
      </dgm:t>
    </dgm:pt>
    <dgm:pt modelId="{4FF593A4-8646-489C-A07D-196597783CC4}" type="parTrans" cxnId="{131DC166-471A-495E-A9EB-7546CC30051D}">
      <dgm:prSet/>
      <dgm:spPr/>
      <dgm:t>
        <a:bodyPr/>
        <a:lstStyle/>
        <a:p>
          <a:endParaRPr lang="es-EC" sz="2400" b="1">
            <a:solidFill>
              <a:schemeClr val="bg1"/>
            </a:solidFill>
          </a:endParaRPr>
        </a:p>
      </dgm:t>
    </dgm:pt>
    <dgm:pt modelId="{523B58C8-FFBA-4D28-9340-2F83FA6D608B}" type="sibTrans" cxnId="{131DC166-471A-495E-A9EB-7546CC30051D}">
      <dgm:prSet/>
      <dgm:spPr/>
      <dgm:t>
        <a:bodyPr/>
        <a:lstStyle/>
        <a:p>
          <a:endParaRPr lang="es-EC" sz="2400" b="1">
            <a:solidFill>
              <a:schemeClr val="bg1"/>
            </a:solidFill>
          </a:endParaRPr>
        </a:p>
      </dgm:t>
    </dgm:pt>
    <dgm:pt modelId="{FF23F0C7-5175-4DFB-B5DE-61131F954D8F}">
      <dgm:prSet phldrT="[Texto]" custT="1"/>
      <dgm:spPr/>
      <dgm:t>
        <a:bodyPr/>
        <a:lstStyle/>
        <a:p>
          <a:r>
            <a:rPr lang="es-EC" sz="1600" b="1" smtClean="0">
              <a:solidFill>
                <a:schemeClr val="bg1"/>
              </a:solidFill>
            </a:rPr>
            <a:t>Formulación </a:t>
          </a:r>
          <a:endParaRPr lang="es-EC" sz="1600" b="1" dirty="0">
            <a:solidFill>
              <a:schemeClr val="bg1"/>
            </a:solidFill>
          </a:endParaRPr>
        </a:p>
      </dgm:t>
    </dgm:pt>
    <dgm:pt modelId="{34E650E9-A6D0-4882-B9C9-7CCD6AF365A6}" type="parTrans" cxnId="{FC6B43CB-A9B6-4216-BB05-05089679E940}">
      <dgm:prSet/>
      <dgm:spPr/>
      <dgm:t>
        <a:bodyPr/>
        <a:lstStyle/>
        <a:p>
          <a:endParaRPr lang="es-EC" sz="2400" b="1">
            <a:solidFill>
              <a:schemeClr val="bg1"/>
            </a:solidFill>
          </a:endParaRPr>
        </a:p>
      </dgm:t>
    </dgm:pt>
    <dgm:pt modelId="{9376A718-5E99-4F08-AA48-4E9CE5C31E96}" type="sibTrans" cxnId="{FC6B43CB-A9B6-4216-BB05-05089679E940}">
      <dgm:prSet/>
      <dgm:spPr/>
      <dgm:t>
        <a:bodyPr/>
        <a:lstStyle/>
        <a:p>
          <a:endParaRPr lang="es-EC" sz="2400" b="1">
            <a:solidFill>
              <a:schemeClr val="bg1"/>
            </a:solidFill>
          </a:endParaRPr>
        </a:p>
      </dgm:t>
    </dgm:pt>
    <dgm:pt modelId="{290ED0A1-94C1-42F2-AA29-19D5BD16FAE3}">
      <dgm:prSet phldrT="[Texto]" custT="1"/>
      <dgm:spPr/>
      <dgm:t>
        <a:bodyPr/>
        <a:lstStyle/>
        <a:p>
          <a:r>
            <a:rPr lang="es-EC" sz="1200" b="1" smtClean="0">
              <a:solidFill>
                <a:schemeClr val="bg1"/>
              </a:solidFill>
            </a:rPr>
            <a:t>Implementación </a:t>
          </a:r>
          <a:endParaRPr lang="es-EC" sz="1600" b="1" dirty="0">
            <a:solidFill>
              <a:schemeClr val="bg1"/>
            </a:solidFill>
          </a:endParaRPr>
        </a:p>
      </dgm:t>
    </dgm:pt>
    <dgm:pt modelId="{DFE55A95-64B1-4FF1-BE61-EE19BD0803E8}" type="parTrans" cxnId="{FB5A6AD1-6CE2-4084-A344-AA86BD1273A9}">
      <dgm:prSet/>
      <dgm:spPr/>
      <dgm:t>
        <a:bodyPr/>
        <a:lstStyle/>
        <a:p>
          <a:endParaRPr lang="es-MX" sz="2400" b="1">
            <a:solidFill>
              <a:schemeClr val="bg1"/>
            </a:solidFill>
          </a:endParaRPr>
        </a:p>
      </dgm:t>
    </dgm:pt>
    <dgm:pt modelId="{C2A043D6-AFC8-469E-8D89-A0E868A48036}" type="sibTrans" cxnId="{FB5A6AD1-6CE2-4084-A344-AA86BD1273A9}">
      <dgm:prSet/>
      <dgm:spPr/>
      <dgm:t>
        <a:bodyPr/>
        <a:lstStyle/>
        <a:p>
          <a:endParaRPr lang="es-MX" sz="2400" b="1">
            <a:solidFill>
              <a:schemeClr val="bg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3" custLinFactNeighborY="1379"/>
      <dgm:spPr/>
      <dgm:t>
        <a:bodyPr/>
        <a:lstStyle/>
        <a:p>
          <a:endParaRPr lang="es-ES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68ED1-818A-4FEA-B0D6-D4237A2983F6}" type="pres">
      <dgm:prSet presAssocID="{559C3BDF-1779-4C9B-AC63-9AB4C86A57DE}" presName="wedge2" presStyleLbl="node1" presStyleIdx="1" presStyleCnt="3"/>
      <dgm:spPr/>
      <dgm:t>
        <a:bodyPr/>
        <a:lstStyle/>
        <a:p>
          <a:endParaRPr lang="es-ES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CDCCC-F177-4102-9993-78B77EB1375A}" type="pres">
      <dgm:prSet presAssocID="{559C3BDF-1779-4C9B-AC63-9AB4C86A57DE}" presName="wedge3" presStyleLbl="node1" presStyleIdx="2" presStyleCnt="3" custLinFactNeighborY="1379"/>
      <dgm:spPr/>
      <dgm:t>
        <a:bodyPr/>
        <a:lstStyle/>
        <a:p>
          <a:endParaRPr lang="es-ES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6A972-B635-402C-887B-EA508F952AE7}" type="pres">
      <dgm:prSet presAssocID="{523B58C8-FFBA-4D28-9340-2F83FA6D608B}" presName="arrowWedge1" presStyleLbl="fgSibTrans2D1" presStyleIdx="0" presStyleCnt="3"/>
      <dgm:spPr/>
    </dgm:pt>
    <dgm:pt modelId="{21B6989C-1AC5-40F2-9E57-D0F8800D3295}" type="pres">
      <dgm:prSet presAssocID="{9376A718-5E99-4F08-AA48-4E9CE5C31E96}" presName="arrowWedge2" presStyleLbl="fgSibTrans2D1" presStyleIdx="1" presStyleCnt="3"/>
      <dgm:spPr/>
    </dgm:pt>
    <dgm:pt modelId="{4F841206-15F6-4386-ABD8-BE86EF7E105F}" type="pres">
      <dgm:prSet presAssocID="{C2A043D6-AFC8-469E-8D89-A0E868A48036}" presName="arrowWedge3" presStyleLbl="fgSibTrans2D1" presStyleIdx="2" presStyleCnt="3"/>
      <dgm:spPr/>
    </dgm:pt>
  </dgm:ptLst>
  <dgm:cxnLst>
    <dgm:cxn modelId="{DE274F10-2020-4D11-9572-C3C5F867E7FC}" type="presOf" srcId="{FF23F0C7-5175-4DFB-B5DE-61131F954D8F}" destId="{C3168ED1-818A-4FEA-B0D6-D4237A2983F6}" srcOrd="0" destOrd="0" presId="urn:microsoft.com/office/officeart/2005/8/layout/cycle8"/>
    <dgm:cxn modelId="{779DCD09-A54B-4D76-8E05-CDEB6018C185}" type="presOf" srcId="{411AF667-C9EE-458D-B842-9B893D5DE417}" destId="{9723FEEF-5578-4507-A241-690229977BC3}" srcOrd="1" destOrd="0" presId="urn:microsoft.com/office/officeart/2005/8/layout/cycle8"/>
    <dgm:cxn modelId="{4BD2CE8F-7AA0-46C2-9665-C4FD5B16D04F}" type="presOf" srcId="{559C3BDF-1779-4C9B-AC63-9AB4C86A57DE}" destId="{F0F945BC-5914-43C7-86B2-4B5C240A5A57}" srcOrd="0" destOrd="0" presId="urn:microsoft.com/office/officeart/2005/8/layout/cycle8"/>
    <dgm:cxn modelId="{7D06E4F3-1DB5-4B1F-9E22-37094DC5D51F}" type="presOf" srcId="{FF23F0C7-5175-4DFB-B5DE-61131F954D8F}" destId="{01A5125D-9285-4A31-BD3A-30C74B8DC633}" srcOrd="1" destOrd="0" presId="urn:microsoft.com/office/officeart/2005/8/layout/cycle8"/>
    <dgm:cxn modelId="{131DC166-471A-495E-A9EB-7546CC30051D}" srcId="{559C3BDF-1779-4C9B-AC63-9AB4C86A57DE}" destId="{411AF667-C9EE-458D-B842-9B893D5DE417}" srcOrd="0" destOrd="0" parTransId="{4FF593A4-8646-489C-A07D-196597783CC4}" sibTransId="{523B58C8-FFBA-4D28-9340-2F83FA6D608B}"/>
    <dgm:cxn modelId="{FB5A6AD1-6CE2-4084-A344-AA86BD1273A9}" srcId="{559C3BDF-1779-4C9B-AC63-9AB4C86A57DE}" destId="{290ED0A1-94C1-42F2-AA29-19D5BD16FAE3}" srcOrd="2" destOrd="0" parTransId="{DFE55A95-64B1-4FF1-BE61-EE19BD0803E8}" sibTransId="{C2A043D6-AFC8-469E-8D89-A0E868A48036}"/>
    <dgm:cxn modelId="{FC6B43CB-A9B6-4216-BB05-05089679E940}" srcId="{559C3BDF-1779-4C9B-AC63-9AB4C86A57DE}" destId="{FF23F0C7-5175-4DFB-B5DE-61131F954D8F}" srcOrd="1" destOrd="0" parTransId="{34E650E9-A6D0-4882-B9C9-7CCD6AF365A6}" sibTransId="{9376A718-5E99-4F08-AA48-4E9CE5C31E96}"/>
    <dgm:cxn modelId="{B34EEF53-3931-4230-B729-9C28A7F119E4}" type="presOf" srcId="{411AF667-C9EE-458D-B842-9B893D5DE417}" destId="{4DB5FD06-AB53-4FD8-9DE7-20539235D4DB}" srcOrd="0" destOrd="0" presId="urn:microsoft.com/office/officeart/2005/8/layout/cycle8"/>
    <dgm:cxn modelId="{5039DD9E-3222-4477-A7C9-FB0BAC37A7A6}" type="presOf" srcId="{290ED0A1-94C1-42F2-AA29-19D5BD16FAE3}" destId="{DB1999C7-8A90-43B4-B970-A94BDC816EA1}" srcOrd="1" destOrd="0" presId="urn:microsoft.com/office/officeart/2005/8/layout/cycle8"/>
    <dgm:cxn modelId="{4A9343DF-1AC3-4FA7-9DC9-A5B16ED8B624}" type="presOf" srcId="{290ED0A1-94C1-42F2-AA29-19D5BD16FAE3}" destId="{EB3CDCCC-F177-4102-9993-78B77EB1375A}" srcOrd="0" destOrd="0" presId="urn:microsoft.com/office/officeart/2005/8/layout/cycle8"/>
    <dgm:cxn modelId="{72317BE3-9BB8-4388-9549-1B2962F17383}" type="presParOf" srcId="{F0F945BC-5914-43C7-86B2-4B5C240A5A57}" destId="{4DB5FD06-AB53-4FD8-9DE7-20539235D4DB}" srcOrd="0" destOrd="0" presId="urn:microsoft.com/office/officeart/2005/8/layout/cycle8"/>
    <dgm:cxn modelId="{B2F136CC-F0E0-4BA7-8490-D8B95296B184}" type="presParOf" srcId="{F0F945BC-5914-43C7-86B2-4B5C240A5A57}" destId="{19C7B3AA-5571-47DD-B627-7F1617E394AA}" srcOrd="1" destOrd="0" presId="urn:microsoft.com/office/officeart/2005/8/layout/cycle8"/>
    <dgm:cxn modelId="{866BD6AA-5FB1-4080-AC57-DCA6389BE152}" type="presParOf" srcId="{F0F945BC-5914-43C7-86B2-4B5C240A5A57}" destId="{2247103A-B39B-47AC-8EB0-D5ABC946267C}" srcOrd="2" destOrd="0" presId="urn:microsoft.com/office/officeart/2005/8/layout/cycle8"/>
    <dgm:cxn modelId="{8973F9B7-C3BD-4874-8C5E-940106508985}" type="presParOf" srcId="{F0F945BC-5914-43C7-86B2-4B5C240A5A57}" destId="{9723FEEF-5578-4507-A241-690229977BC3}" srcOrd="3" destOrd="0" presId="urn:microsoft.com/office/officeart/2005/8/layout/cycle8"/>
    <dgm:cxn modelId="{F2D90B57-F218-4DC0-89EF-92CD502CE088}" type="presParOf" srcId="{F0F945BC-5914-43C7-86B2-4B5C240A5A57}" destId="{C3168ED1-818A-4FEA-B0D6-D4237A2983F6}" srcOrd="4" destOrd="0" presId="urn:microsoft.com/office/officeart/2005/8/layout/cycle8"/>
    <dgm:cxn modelId="{D04ABC04-C27D-4045-9C6A-E37B46B7161D}" type="presParOf" srcId="{F0F945BC-5914-43C7-86B2-4B5C240A5A57}" destId="{42265B6F-3C96-450A-B9AA-854FB165E719}" srcOrd="5" destOrd="0" presId="urn:microsoft.com/office/officeart/2005/8/layout/cycle8"/>
    <dgm:cxn modelId="{F6E57881-4040-4AB3-95B0-8CE3E10115E2}" type="presParOf" srcId="{F0F945BC-5914-43C7-86B2-4B5C240A5A57}" destId="{D37878C9-BFD4-4E16-97A8-E2C0D7BED825}" srcOrd="6" destOrd="0" presId="urn:microsoft.com/office/officeart/2005/8/layout/cycle8"/>
    <dgm:cxn modelId="{DCACE540-73A6-4B2D-991A-2BA028A3977D}" type="presParOf" srcId="{F0F945BC-5914-43C7-86B2-4B5C240A5A57}" destId="{01A5125D-9285-4A31-BD3A-30C74B8DC633}" srcOrd="7" destOrd="0" presId="urn:microsoft.com/office/officeart/2005/8/layout/cycle8"/>
    <dgm:cxn modelId="{522B73C8-B8B4-43D9-928F-483C54897667}" type="presParOf" srcId="{F0F945BC-5914-43C7-86B2-4B5C240A5A57}" destId="{EB3CDCCC-F177-4102-9993-78B77EB1375A}" srcOrd="8" destOrd="0" presId="urn:microsoft.com/office/officeart/2005/8/layout/cycle8"/>
    <dgm:cxn modelId="{C77C44F0-8EFE-4AFA-B098-CDD30039B213}" type="presParOf" srcId="{F0F945BC-5914-43C7-86B2-4B5C240A5A57}" destId="{64184602-5219-4916-A1B1-F10B0DE69A50}" srcOrd="9" destOrd="0" presId="urn:microsoft.com/office/officeart/2005/8/layout/cycle8"/>
    <dgm:cxn modelId="{EC68EB14-4EE7-4152-9292-5512150CA4A0}" type="presParOf" srcId="{F0F945BC-5914-43C7-86B2-4B5C240A5A57}" destId="{CD91497A-9DE1-4BA4-91B1-76A3362A66EC}" srcOrd="10" destOrd="0" presId="urn:microsoft.com/office/officeart/2005/8/layout/cycle8"/>
    <dgm:cxn modelId="{8CE5E894-6DB0-441F-97EB-334BD19094E5}" type="presParOf" srcId="{F0F945BC-5914-43C7-86B2-4B5C240A5A57}" destId="{DB1999C7-8A90-43B4-B970-A94BDC816EA1}" srcOrd="11" destOrd="0" presId="urn:microsoft.com/office/officeart/2005/8/layout/cycle8"/>
    <dgm:cxn modelId="{A16554A7-A7ED-479F-89D2-1A8F73392E67}" type="presParOf" srcId="{F0F945BC-5914-43C7-86B2-4B5C240A5A57}" destId="{C546A972-B635-402C-887B-EA508F952AE7}" srcOrd="12" destOrd="0" presId="urn:microsoft.com/office/officeart/2005/8/layout/cycle8"/>
    <dgm:cxn modelId="{6E99A3FE-FCF0-424E-B992-6F5A6A70B248}" type="presParOf" srcId="{F0F945BC-5914-43C7-86B2-4B5C240A5A57}" destId="{21B6989C-1AC5-40F2-9E57-D0F8800D3295}" srcOrd="13" destOrd="0" presId="urn:microsoft.com/office/officeart/2005/8/layout/cycle8"/>
    <dgm:cxn modelId="{20537F7C-6C5B-45A1-88FD-8C4463BD9118}" type="presParOf" srcId="{F0F945BC-5914-43C7-86B2-4B5C240A5A57}" destId="{4F841206-15F6-4386-ABD8-BE86EF7E10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68DC34A-9A84-4D65-B29B-A0479FFDB839}">
      <dgm:prSet phldrT="[Texto]" custT="1"/>
      <dgm:spPr/>
      <dgm:t>
        <a:bodyPr/>
        <a:lstStyle/>
        <a:p>
          <a:r>
            <a:rPr lang="es-EC" sz="1200" b="1" dirty="0" smtClean="0"/>
            <a:t>Seguimiento y evaluación</a:t>
          </a:r>
          <a:endParaRPr lang="es-EC" sz="1200" b="1" dirty="0"/>
        </a:p>
      </dgm:t>
    </dgm:pt>
    <dgm:pt modelId="{54284599-3115-461F-A132-936E8EC0B937}" type="parTrans" cxnId="{19C8BAE0-1B76-4433-9FC2-4AE87C65C292}">
      <dgm:prSet/>
      <dgm:spPr/>
      <dgm:t>
        <a:bodyPr/>
        <a:lstStyle/>
        <a:p>
          <a:endParaRPr lang="es-EC" sz="2400" b="1"/>
        </a:p>
      </dgm:t>
    </dgm:pt>
    <dgm:pt modelId="{8B739865-3F35-43F7-BFAF-D45EF71CEBA7}" type="sibTrans" cxnId="{19C8BAE0-1B76-4433-9FC2-4AE87C65C292}">
      <dgm:prSet/>
      <dgm:spPr/>
      <dgm:t>
        <a:bodyPr/>
        <a:lstStyle/>
        <a:p>
          <a:endParaRPr lang="es-EC" sz="2400" b="1"/>
        </a:p>
      </dgm:t>
    </dgm:pt>
    <dgm:pt modelId="{163FE869-B8E7-4B6A-BEFA-BAB82F71B09D}">
      <dgm:prSet phldrT="[Texto]" custT="1"/>
      <dgm:spPr/>
      <dgm:t>
        <a:bodyPr/>
        <a:lstStyle/>
        <a:p>
          <a:r>
            <a:rPr lang="es-EC" sz="1400" b="1" dirty="0" smtClean="0"/>
            <a:t>Liquidación </a:t>
          </a:r>
          <a:endParaRPr lang="es-EC" sz="1400" b="1" dirty="0"/>
        </a:p>
      </dgm:t>
    </dgm:pt>
    <dgm:pt modelId="{4333A78E-666D-413B-B4D4-2B0FE51C03B9}" type="parTrans" cxnId="{C4BFAE77-CA57-408A-947D-6399ABD7BB0E}">
      <dgm:prSet/>
      <dgm:spPr/>
      <dgm:t>
        <a:bodyPr/>
        <a:lstStyle/>
        <a:p>
          <a:endParaRPr lang="es-EC" sz="2400" b="1"/>
        </a:p>
      </dgm:t>
    </dgm:pt>
    <dgm:pt modelId="{5A39EBF5-9626-4739-B3AB-913F03235391}" type="sibTrans" cxnId="{C4BFAE77-CA57-408A-947D-6399ABD7BB0E}">
      <dgm:prSet/>
      <dgm:spPr/>
      <dgm:t>
        <a:bodyPr/>
        <a:lstStyle/>
        <a:p>
          <a:endParaRPr lang="es-EC" sz="2400" b="1"/>
        </a:p>
      </dgm:t>
    </dgm:pt>
    <dgm:pt modelId="{1B8118AC-59F4-4F0F-9961-FEB5A28884C6}">
      <dgm:prSet phldrT="[Texto]" custT="1"/>
      <dgm:spPr/>
      <dgm:t>
        <a:bodyPr/>
        <a:lstStyle/>
        <a:p>
          <a:r>
            <a:rPr lang="es-EC" sz="1400" b="1" smtClean="0"/>
            <a:t>Programación</a:t>
          </a:r>
          <a:endParaRPr lang="es-EC" sz="1400" b="1" dirty="0"/>
        </a:p>
      </dgm:t>
    </dgm:pt>
    <dgm:pt modelId="{6821EBDD-9A48-4E89-951A-894751657C2A}" type="parTrans" cxnId="{F309A005-BDDE-4F25-9758-C71BE188400B}">
      <dgm:prSet/>
      <dgm:spPr/>
      <dgm:t>
        <a:bodyPr/>
        <a:lstStyle/>
        <a:p>
          <a:endParaRPr lang="es-MX"/>
        </a:p>
      </dgm:t>
    </dgm:pt>
    <dgm:pt modelId="{925BAD23-56CB-42CF-A3DE-8E57A365A88B}" type="sibTrans" cxnId="{F309A005-BDDE-4F25-9758-C71BE188400B}">
      <dgm:prSet/>
      <dgm:spPr/>
      <dgm:t>
        <a:bodyPr/>
        <a:lstStyle/>
        <a:p>
          <a:endParaRPr lang="es-MX"/>
        </a:p>
      </dgm:t>
    </dgm:pt>
    <dgm:pt modelId="{F8FB4177-42ED-4CED-8132-E991D7C975E0}">
      <dgm:prSet phldrT="[Texto]"/>
      <dgm:spPr/>
      <dgm:t>
        <a:bodyPr/>
        <a:lstStyle/>
        <a:p>
          <a:r>
            <a:rPr lang="es-EC" b="1" dirty="0" smtClean="0"/>
            <a:t>Formulación</a:t>
          </a:r>
          <a:endParaRPr lang="es-EC" b="1" dirty="0"/>
        </a:p>
      </dgm:t>
    </dgm:pt>
    <dgm:pt modelId="{9CE5916F-EDEF-4796-AABE-DEEABA08BBF7}" type="parTrans" cxnId="{BE6E2754-A8E2-44DE-BA72-A4D61D024447}">
      <dgm:prSet/>
      <dgm:spPr/>
      <dgm:t>
        <a:bodyPr/>
        <a:lstStyle/>
        <a:p>
          <a:endParaRPr lang="es-MX"/>
        </a:p>
      </dgm:t>
    </dgm:pt>
    <dgm:pt modelId="{63A1B9AF-CE19-4B3B-BD3F-47F2BF4F35DB}" type="sibTrans" cxnId="{BE6E2754-A8E2-44DE-BA72-A4D61D024447}">
      <dgm:prSet/>
      <dgm:spPr/>
      <dgm:t>
        <a:bodyPr/>
        <a:lstStyle/>
        <a:p>
          <a:endParaRPr lang="es-MX"/>
        </a:p>
      </dgm:t>
    </dgm:pt>
    <dgm:pt modelId="{02146151-538C-4000-B767-DFFF6B8DAF79}">
      <dgm:prSet phldrT="[Texto]"/>
      <dgm:spPr/>
      <dgm:t>
        <a:bodyPr/>
        <a:lstStyle/>
        <a:p>
          <a:r>
            <a:rPr lang="es-EC" b="1" dirty="0" smtClean="0"/>
            <a:t>Aprobación </a:t>
          </a:r>
          <a:endParaRPr lang="es-EC" b="1" dirty="0"/>
        </a:p>
      </dgm:t>
    </dgm:pt>
    <dgm:pt modelId="{10BDE1C8-732C-4603-91EF-4520EE98423F}" type="parTrans" cxnId="{82D436B4-B82B-46F2-AE95-E3550DCC806F}">
      <dgm:prSet/>
      <dgm:spPr/>
      <dgm:t>
        <a:bodyPr/>
        <a:lstStyle/>
        <a:p>
          <a:endParaRPr lang="es-MX"/>
        </a:p>
      </dgm:t>
    </dgm:pt>
    <dgm:pt modelId="{A8CE7BBC-2E2F-4041-8294-32702680FD1E}" type="sibTrans" cxnId="{82D436B4-B82B-46F2-AE95-E3550DCC806F}">
      <dgm:prSet/>
      <dgm:spPr/>
      <dgm:t>
        <a:bodyPr/>
        <a:lstStyle/>
        <a:p>
          <a:endParaRPr lang="es-MX"/>
        </a:p>
      </dgm:t>
    </dgm:pt>
    <dgm:pt modelId="{10F7CFF7-6401-4431-A8A3-DBF10B5FD45B}">
      <dgm:prSet phldrT="[Texto]"/>
      <dgm:spPr/>
      <dgm:t>
        <a:bodyPr/>
        <a:lstStyle/>
        <a:p>
          <a:r>
            <a:rPr lang="es-EC" b="1" dirty="0" smtClean="0"/>
            <a:t>Ejecución </a:t>
          </a:r>
          <a:endParaRPr lang="es-EC" b="1" dirty="0"/>
        </a:p>
      </dgm:t>
    </dgm:pt>
    <dgm:pt modelId="{FDEB6FCA-609D-4F98-A40E-2ACB2304256F}" type="parTrans" cxnId="{1F8FE623-EDA8-45B4-B5CF-912E98E53019}">
      <dgm:prSet/>
      <dgm:spPr/>
      <dgm:t>
        <a:bodyPr/>
        <a:lstStyle/>
        <a:p>
          <a:endParaRPr lang="es-MX"/>
        </a:p>
      </dgm:t>
    </dgm:pt>
    <dgm:pt modelId="{F037852D-1312-4F6A-8A12-69E3A68DF90A}" type="sibTrans" cxnId="{1F8FE623-EDA8-45B4-B5CF-912E98E53019}">
      <dgm:prSet/>
      <dgm:spPr/>
      <dgm:t>
        <a:bodyPr/>
        <a:lstStyle/>
        <a:p>
          <a:endParaRPr lang="es-MX"/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6"/>
      <dgm:spPr/>
      <dgm:t>
        <a:bodyPr/>
        <a:lstStyle/>
        <a:p>
          <a:endParaRPr lang="es-EC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168ED1-818A-4FEA-B0D6-D4237A2983F6}" type="pres">
      <dgm:prSet presAssocID="{559C3BDF-1779-4C9B-AC63-9AB4C86A57DE}" presName="wedge2" presStyleLbl="node1" presStyleIdx="1" presStyleCnt="6"/>
      <dgm:spPr/>
      <dgm:t>
        <a:bodyPr/>
        <a:lstStyle/>
        <a:p>
          <a:endParaRPr lang="es-EC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CDCCC-F177-4102-9993-78B77EB1375A}" type="pres">
      <dgm:prSet presAssocID="{559C3BDF-1779-4C9B-AC63-9AB4C86A57DE}" presName="wedge3" presStyleLbl="node1" presStyleIdx="2" presStyleCnt="6"/>
      <dgm:spPr/>
      <dgm:t>
        <a:bodyPr/>
        <a:lstStyle/>
        <a:p>
          <a:endParaRPr lang="es-EC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B8D94-FD4D-4C9D-BC16-4AC68279A909}" type="pres">
      <dgm:prSet presAssocID="{559C3BDF-1779-4C9B-AC63-9AB4C86A57DE}" presName="wedge4" presStyleLbl="node1" presStyleIdx="3" presStyleCnt="6"/>
      <dgm:spPr/>
      <dgm:t>
        <a:bodyPr/>
        <a:lstStyle/>
        <a:p>
          <a:endParaRPr lang="es-ES"/>
        </a:p>
      </dgm:t>
    </dgm:pt>
    <dgm:pt modelId="{21935CB0-C7CD-4938-AD3A-EB5601F19FFA}" type="pres">
      <dgm:prSet presAssocID="{559C3BDF-1779-4C9B-AC63-9AB4C86A57DE}" presName="dummy4a" presStyleCnt="0"/>
      <dgm:spPr/>
    </dgm:pt>
    <dgm:pt modelId="{55BE3C97-95CF-4D5C-970B-FDA910D2D68E}" type="pres">
      <dgm:prSet presAssocID="{559C3BDF-1779-4C9B-AC63-9AB4C86A57DE}" presName="dummy4b" presStyleCnt="0"/>
      <dgm:spPr/>
    </dgm:pt>
    <dgm:pt modelId="{3404B6A7-7D44-4B55-9DF8-456A1075505E}" type="pres">
      <dgm:prSet presAssocID="{559C3BDF-1779-4C9B-AC63-9AB4C86A57D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BA6351-871F-4EFD-BC9F-2EDCE1113580}" type="pres">
      <dgm:prSet presAssocID="{559C3BDF-1779-4C9B-AC63-9AB4C86A57DE}" presName="wedge5" presStyleLbl="node1" presStyleIdx="4" presStyleCnt="6"/>
      <dgm:spPr/>
      <dgm:t>
        <a:bodyPr/>
        <a:lstStyle/>
        <a:p>
          <a:endParaRPr lang="es-ES"/>
        </a:p>
      </dgm:t>
    </dgm:pt>
    <dgm:pt modelId="{0AA243AA-E58B-4D0C-BA88-C7F3493CD3D2}" type="pres">
      <dgm:prSet presAssocID="{559C3BDF-1779-4C9B-AC63-9AB4C86A57DE}" presName="dummy5a" presStyleCnt="0"/>
      <dgm:spPr/>
    </dgm:pt>
    <dgm:pt modelId="{C69CEB2A-755E-4F9C-97EC-A706A7A9A962}" type="pres">
      <dgm:prSet presAssocID="{559C3BDF-1779-4C9B-AC63-9AB4C86A57DE}" presName="dummy5b" presStyleCnt="0"/>
      <dgm:spPr/>
    </dgm:pt>
    <dgm:pt modelId="{13896B79-D617-463C-AF93-F80FB10ACF5A}" type="pres">
      <dgm:prSet presAssocID="{559C3BDF-1779-4C9B-AC63-9AB4C86A57D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33111-3D29-4C45-B372-F7F16134645A}" type="pres">
      <dgm:prSet presAssocID="{559C3BDF-1779-4C9B-AC63-9AB4C86A57DE}" presName="wedge6" presStyleLbl="node1" presStyleIdx="5" presStyleCnt="6"/>
      <dgm:spPr/>
      <dgm:t>
        <a:bodyPr/>
        <a:lstStyle/>
        <a:p>
          <a:endParaRPr lang="es-EC"/>
        </a:p>
      </dgm:t>
    </dgm:pt>
    <dgm:pt modelId="{DFF28190-3A22-45ED-A2AE-326322886AA2}" type="pres">
      <dgm:prSet presAssocID="{559C3BDF-1779-4C9B-AC63-9AB4C86A57DE}" presName="dummy6a" presStyleCnt="0"/>
      <dgm:spPr/>
    </dgm:pt>
    <dgm:pt modelId="{387508DB-F14F-447E-B661-2436BB28E89C}" type="pres">
      <dgm:prSet presAssocID="{559C3BDF-1779-4C9B-AC63-9AB4C86A57DE}" presName="dummy6b" presStyleCnt="0"/>
      <dgm:spPr/>
    </dgm:pt>
    <dgm:pt modelId="{BC56D0BF-DF03-4B37-A9D9-41A90EBCCEDC}" type="pres">
      <dgm:prSet presAssocID="{559C3BDF-1779-4C9B-AC63-9AB4C86A57D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C8F0E-8910-4C00-8758-9CB52B045E16}" type="pres">
      <dgm:prSet presAssocID="{8B739865-3F35-43F7-BFAF-D45EF71CEBA7}" presName="arrowWedge1" presStyleLbl="fgSibTrans2D1" presStyleIdx="0" presStyleCnt="6"/>
      <dgm:spPr/>
    </dgm:pt>
    <dgm:pt modelId="{3A21C179-480F-41C3-9B6E-8C9716A85FAF}" type="pres">
      <dgm:prSet presAssocID="{5A39EBF5-9626-4739-B3AB-913F03235391}" presName="arrowWedge2" presStyleLbl="fgSibTrans2D1" presStyleIdx="1" presStyleCnt="6"/>
      <dgm:spPr/>
    </dgm:pt>
    <dgm:pt modelId="{90B01800-CC9C-4450-AF2E-741A0A5FF97B}" type="pres">
      <dgm:prSet presAssocID="{925BAD23-56CB-42CF-A3DE-8E57A365A88B}" presName="arrowWedge3" presStyleLbl="fgSibTrans2D1" presStyleIdx="2" presStyleCnt="6"/>
      <dgm:spPr/>
    </dgm:pt>
    <dgm:pt modelId="{63912FE0-1E51-43E3-B687-27FDC82F0A32}" type="pres">
      <dgm:prSet presAssocID="{63A1B9AF-CE19-4B3B-BD3F-47F2BF4F35DB}" presName="arrowWedge4" presStyleLbl="fgSibTrans2D1" presStyleIdx="3" presStyleCnt="6"/>
      <dgm:spPr/>
    </dgm:pt>
    <dgm:pt modelId="{4EB7F1DF-77B7-4404-992D-C67B6662F10F}" type="pres">
      <dgm:prSet presAssocID="{A8CE7BBC-2E2F-4041-8294-32702680FD1E}" presName="arrowWedge5" presStyleLbl="fgSibTrans2D1" presStyleIdx="4" presStyleCnt="6"/>
      <dgm:spPr/>
    </dgm:pt>
    <dgm:pt modelId="{C0029BF5-80EB-423F-A720-023D8544E522}" type="pres">
      <dgm:prSet presAssocID="{F037852D-1312-4F6A-8A12-69E3A68DF90A}" presName="arrowWedge6" presStyleLbl="fgSibTrans2D1" presStyleIdx="5" presStyleCnt="6"/>
      <dgm:spPr/>
    </dgm:pt>
  </dgm:ptLst>
  <dgm:cxnLst>
    <dgm:cxn modelId="{28192424-8387-4A05-8F86-B517C66BA04D}" type="presOf" srcId="{163FE869-B8E7-4B6A-BEFA-BAB82F71B09D}" destId="{01A5125D-9285-4A31-BD3A-30C74B8DC633}" srcOrd="1" destOrd="0" presId="urn:microsoft.com/office/officeart/2005/8/layout/cycle8"/>
    <dgm:cxn modelId="{03A59A19-EBC6-4084-9D58-EE3F9D3F2DE0}" type="presOf" srcId="{668DC34A-9A84-4D65-B29B-A0479FFDB839}" destId="{9723FEEF-5578-4507-A241-690229977BC3}" srcOrd="1" destOrd="0" presId="urn:microsoft.com/office/officeart/2005/8/layout/cycle8"/>
    <dgm:cxn modelId="{1F8FE623-EDA8-45B4-B5CF-912E98E53019}" srcId="{559C3BDF-1779-4C9B-AC63-9AB4C86A57DE}" destId="{10F7CFF7-6401-4431-A8A3-DBF10B5FD45B}" srcOrd="5" destOrd="0" parTransId="{FDEB6FCA-609D-4F98-A40E-2ACB2304256F}" sibTransId="{F037852D-1312-4F6A-8A12-69E3A68DF90A}"/>
    <dgm:cxn modelId="{C4BFAE77-CA57-408A-947D-6399ABD7BB0E}" srcId="{559C3BDF-1779-4C9B-AC63-9AB4C86A57DE}" destId="{163FE869-B8E7-4B6A-BEFA-BAB82F71B09D}" srcOrd="1" destOrd="0" parTransId="{4333A78E-666D-413B-B4D4-2B0FE51C03B9}" sibTransId="{5A39EBF5-9626-4739-B3AB-913F03235391}"/>
    <dgm:cxn modelId="{DE3765F7-2D50-4C72-8A7F-1EEA07FE4593}" type="presOf" srcId="{163FE869-B8E7-4B6A-BEFA-BAB82F71B09D}" destId="{C3168ED1-818A-4FEA-B0D6-D4237A2983F6}" srcOrd="0" destOrd="0" presId="urn:microsoft.com/office/officeart/2005/8/layout/cycle8"/>
    <dgm:cxn modelId="{82D436B4-B82B-46F2-AE95-E3550DCC806F}" srcId="{559C3BDF-1779-4C9B-AC63-9AB4C86A57DE}" destId="{02146151-538C-4000-B767-DFFF6B8DAF79}" srcOrd="4" destOrd="0" parTransId="{10BDE1C8-732C-4603-91EF-4520EE98423F}" sibTransId="{A8CE7BBC-2E2F-4041-8294-32702680FD1E}"/>
    <dgm:cxn modelId="{ECE5EDF4-3EBA-440C-85D9-0BE45FE2C272}" type="presOf" srcId="{F8FB4177-42ED-4CED-8132-E991D7C975E0}" destId="{3404B6A7-7D44-4B55-9DF8-456A1075505E}" srcOrd="1" destOrd="0" presId="urn:microsoft.com/office/officeart/2005/8/layout/cycle8"/>
    <dgm:cxn modelId="{2F81AD44-BD0A-4537-BAF6-79BBD0E4EE70}" type="presOf" srcId="{02146151-538C-4000-B767-DFFF6B8DAF79}" destId="{3CBA6351-871F-4EFD-BC9F-2EDCE1113580}" srcOrd="0" destOrd="0" presId="urn:microsoft.com/office/officeart/2005/8/layout/cycle8"/>
    <dgm:cxn modelId="{D46CF6CA-A875-428A-BD33-D88047BD8A7E}" type="presOf" srcId="{10F7CFF7-6401-4431-A8A3-DBF10B5FD45B}" destId="{1E933111-3D29-4C45-B372-F7F16134645A}" srcOrd="0" destOrd="0" presId="urn:microsoft.com/office/officeart/2005/8/layout/cycle8"/>
    <dgm:cxn modelId="{EB7CF9FE-5E32-4ED8-8D6D-CE037F988879}" type="presOf" srcId="{668DC34A-9A84-4D65-B29B-A0479FFDB839}" destId="{4DB5FD06-AB53-4FD8-9DE7-20539235D4DB}" srcOrd="0" destOrd="0" presId="urn:microsoft.com/office/officeart/2005/8/layout/cycle8"/>
    <dgm:cxn modelId="{D373E57B-A196-4217-BAAD-E74D4A69CB91}" type="presOf" srcId="{1B8118AC-59F4-4F0F-9961-FEB5A28884C6}" destId="{EB3CDCCC-F177-4102-9993-78B77EB1375A}" srcOrd="0" destOrd="0" presId="urn:microsoft.com/office/officeart/2005/8/layout/cycle8"/>
    <dgm:cxn modelId="{BE6E2754-A8E2-44DE-BA72-A4D61D024447}" srcId="{559C3BDF-1779-4C9B-AC63-9AB4C86A57DE}" destId="{F8FB4177-42ED-4CED-8132-E991D7C975E0}" srcOrd="3" destOrd="0" parTransId="{9CE5916F-EDEF-4796-AABE-DEEABA08BBF7}" sibTransId="{63A1B9AF-CE19-4B3B-BD3F-47F2BF4F35DB}"/>
    <dgm:cxn modelId="{19C8BAE0-1B76-4433-9FC2-4AE87C65C292}" srcId="{559C3BDF-1779-4C9B-AC63-9AB4C86A57DE}" destId="{668DC34A-9A84-4D65-B29B-A0479FFDB839}" srcOrd="0" destOrd="0" parTransId="{54284599-3115-461F-A132-936E8EC0B937}" sibTransId="{8B739865-3F35-43F7-BFAF-D45EF71CEBA7}"/>
    <dgm:cxn modelId="{463608AC-071E-4D0C-B678-2EB9D9E86778}" type="presOf" srcId="{10F7CFF7-6401-4431-A8A3-DBF10B5FD45B}" destId="{BC56D0BF-DF03-4B37-A9D9-41A90EBCCEDC}" srcOrd="1" destOrd="0" presId="urn:microsoft.com/office/officeart/2005/8/layout/cycle8"/>
    <dgm:cxn modelId="{A8034C64-C63E-432B-9409-8CEFF01F8640}" type="presOf" srcId="{1B8118AC-59F4-4F0F-9961-FEB5A28884C6}" destId="{DB1999C7-8A90-43B4-B970-A94BDC816EA1}" srcOrd="1" destOrd="0" presId="urn:microsoft.com/office/officeart/2005/8/layout/cycle8"/>
    <dgm:cxn modelId="{CBCCF2C9-1467-4D17-945A-15419C1739A2}" type="presOf" srcId="{559C3BDF-1779-4C9B-AC63-9AB4C86A57DE}" destId="{F0F945BC-5914-43C7-86B2-4B5C240A5A57}" srcOrd="0" destOrd="0" presId="urn:microsoft.com/office/officeart/2005/8/layout/cycle8"/>
    <dgm:cxn modelId="{F309A005-BDDE-4F25-9758-C71BE188400B}" srcId="{559C3BDF-1779-4C9B-AC63-9AB4C86A57DE}" destId="{1B8118AC-59F4-4F0F-9961-FEB5A28884C6}" srcOrd="2" destOrd="0" parTransId="{6821EBDD-9A48-4E89-951A-894751657C2A}" sibTransId="{925BAD23-56CB-42CF-A3DE-8E57A365A88B}"/>
    <dgm:cxn modelId="{065C1181-11A7-49FC-9D7B-F911DAD3C5EF}" type="presOf" srcId="{F8FB4177-42ED-4CED-8132-E991D7C975E0}" destId="{E51B8D94-FD4D-4C9D-BC16-4AC68279A909}" srcOrd="0" destOrd="0" presId="urn:microsoft.com/office/officeart/2005/8/layout/cycle8"/>
    <dgm:cxn modelId="{791B1A54-00EE-48A9-BBAF-16C7AA14FE00}" type="presOf" srcId="{02146151-538C-4000-B767-DFFF6B8DAF79}" destId="{13896B79-D617-463C-AF93-F80FB10ACF5A}" srcOrd="1" destOrd="0" presId="urn:microsoft.com/office/officeart/2005/8/layout/cycle8"/>
    <dgm:cxn modelId="{3681A24F-FDBB-4472-A120-A0E535873405}" type="presParOf" srcId="{F0F945BC-5914-43C7-86B2-4B5C240A5A57}" destId="{4DB5FD06-AB53-4FD8-9DE7-20539235D4DB}" srcOrd="0" destOrd="0" presId="urn:microsoft.com/office/officeart/2005/8/layout/cycle8"/>
    <dgm:cxn modelId="{00A20641-0B7B-45BD-8989-B10D8BDB9F0C}" type="presParOf" srcId="{F0F945BC-5914-43C7-86B2-4B5C240A5A57}" destId="{19C7B3AA-5571-47DD-B627-7F1617E394AA}" srcOrd="1" destOrd="0" presId="urn:microsoft.com/office/officeart/2005/8/layout/cycle8"/>
    <dgm:cxn modelId="{F228BFBB-3E35-4032-ABE4-6338D5192607}" type="presParOf" srcId="{F0F945BC-5914-43C7-86B2-4B5C240A5A57}" destId="{2247103A-B39B-47AC-8EB0-D5ABC946267C}" srcOrd="2" destOrd="0" presId="urn:microsoft.com/office/officeart/2005/8/layout/cycle8"/>
    <dgm:cxn modelId="{46A373F6-C0B1-4A8E-8936-8E321C8071C1}" type="presParOf" srcId="{F0F945BC-5914-43C7-86B2-4B5C240A5A57}" destId="{9723FEEF-5578-4507-A241-690229977BC3}" srcOrd="3" destOrd="0" presId="urn:microsoft.com/office/officeart/2005/8/layout/cycle8"/>
    <dgm:cxn modelId="{A60A7B63-744E-4727-B8B9-6A3E12CA0CD8}" type="presParOf" srcId="{F0F945BC-5914-43C7-86B2-4B5C240A5A57}" destId="{C3168ED1-818A-4FEA-B0D6-D4237A2983F6}" srcOrd="4" destOrd="0" presId="urn:microsoft.com/office/officeart/2005/8/layout/cycle8"/>
    <dgm:cxn modelId="{A4304CF3-6274-496A-B473-9B8F81DA40BB}" type="presParOf" srcId="{F0F945BC-5914-43C7-86B2-4B5C240A5A57}" destId="{42265B6F-3C96-450A-B9AA-854FB165E719}" srcOrd="5" destOrd="0" presId="urn:microsoft.com/office/officeart/2005/8/layout/cycle8"/>
    <dgm:cxn modelId="{1149BC3D-D97E-4C20-B63C-B608B6D126BD}" type="presParOf" srcId="{F0F945BC-5914-43C7-86B2-4B5C240A5A57}" destId="{D37878C9-BFD4-4E16-97A8-E2C0D7BED825}" srcOrd="6" destOrd="0" presId="urn:microsoft.com/office/officeart/2005/8/layout/cycle8"/>
    <dgm:cxn modelId="{1B6B3BE2-CB57-4C22-94A7-303B035B17AD}" type="presParOf" srcId="{F0F945BC-5914-43C7-86B2-4B5C240A5A57}" destId="{01A5125D-9285-4A31-BD3A-30C74B8DC633}" srcOrd="7" destOrd="0" presId="urn:microsoft.com/office/officeart/2005/8/layout/cycle8"/>
    <dgm:cxn modelId="{5A88D2B2-2BC8-4AE0-BB00-D25B4C51781B}" type="presParOf" srcId="{F0F945BC-5914-43C7-86B2-4B5C240A5A57}" destId="{EB3CDCCC-F177-4102-9993-78B77EB1375A}" srcOrd="8" destOrd="0" presId="urn:microsoft.com/office/officeart/2005/8/layout/cycle8"/>
    <dgm:cxn modelId="{6130AE29-939F-4D11-9B73-C196619915AE}" type="presParOf" srcId="{F0F945BC-5914-43C7-86B2-4B5C240A5A57}" destId="{64184602-5219-4916-A1B1-F10B0DE69A50}" srcOrd="9" destOrd="0" presId="urn:microsoft.com/office/officeart/2005/8/layout/cycle8"/>
    <dgm:cxn modelId="{73FAAC5F-DBBC-4286-9F08-45428CB4AF35}" type="presParOf" srcId="{F0F945BC-5914-43C7-86B2-4B5C240A5A57}" destId="{CD91497A-9DE1-4BA4-91B1-76A3362A66EC}" srcOrd="10" destOrd="0" presId="urn:microsoft.com/office/officeart/2005/8/layout/cycle8"/>
    <dgm:cxn modelId="{49BD4A2F-B87E-4CC6-8BD6-BA6A5A8697EC}" type="presParOf" srcId="{F0F945BC-5914-43C7-86B2-4B5C240A5A57}" destId="{DB1999C7-8A90-43B4-B970-A94BDC816EA1}" srcOrd="11" destOrd="0" presId="urn:microsoft.com/office/officeart/2005/8/layout/cycle8"/>
    <dgm:cxn modelId="{38369E60-5C84-4322-BA46-69EC7E344E14}" type="presParOf" srcId="{F0F945BC-5914-43C7-86B2-4B5C240A5A57}" destId="{E51B8D94-FD4D-4C9D-BC16-4AC68279A909}" srcOrd="12" destOrd="0" presId="urn:microsoft.com/office/officeart/2005/8/layout/cycle8"/>
    <dgm:cxn modelId="{8F7D00CE-CE00-48FF-AD41-F9FA87F7D3C6}" type="presParOf" srcId="{F0F945BC-5914-43C7-86B2-4B5C240A5A57}" destId="{21935CB0-C7CD-4938-AD3A-EB5601F19FFA}" srcOrd="13" destOrd="0" presId="urn:microsoft.com/office/officeart/2005/8/layout/cycle8"/>
    <dgm:cxn modelId="{C0BD4746-4FC6-4D72-BAAF-2E7CA0F9695B}" type="presParOf" srcId="{F0F945BC-5914-43C7-86B2-4B5C240A5A57}" destId="{55BE3C97-95CF-4D5C-970B-FDA910D2D68E}" srcOrd="14" destOrd="0" presId="urn:microsoft.com/office/officeart/2005/8/layout/cycle8"/>
    <dgm:cxn modelId="{399490FD-66B4-4F9E-A842-29816ECD313C}" type="presParOf" srcId="{F0F945BC-5914-43C7-86B2-4B5C240A5A57}" destId="{3404B6A7-7D44-4B55-9DF8-456A1075505E}" srcOrd="15" destOrd="0" presId="urn:microsoft.com/office/officeart/2005/8/layout/cycle8"/>
    <dgm:cxn modelId="{DC87B4CB-CC98-4E12-AE20-5CC2F329AF88}" type="presParOf" srcId="{F0F945BC-5914-43C7-86B2-4B5C240A5A57}" destId="{3CBA6351-871F-4EFD-BC9F-2EDCE1113580}" srcOrd="16" destOrd="0" presId="urn:microsoft.com/office/officeart/2005/8/layout/cycle8"/>
    <dgm:cxn modelId="{07BB3D00-9654-4684-B966-8A7A5C3CBECD}" type="presParOf" srcId="{F0F945BC-5914-43C7-86B2-4B5C240A5A57}" destId="{0AA243AA-E58B-4D0C-BA88-C7F3493CD3D2}" srcOrd="17" destOrd="0" presId="urn:microsoft.com/office/officeart/2005/8/layout/cycle8"/>
    <dgm:cxn modelId="{C87E77D3-CE5F-4F1B-BDAE-477F68530504}" type="presParOf" srcId="{F0F945BC-5914-43C7-86B2-4B5C240A5A57}" destId="{C69CEB2A-755E-4F9C-97EC-A706A7A9A962}" srcOrd="18" destOrd="0" presId="urn:microsoft.com/office/officeart/2005/8/layout/cycle8"/>
    <dgm:cxn modelId="{69CBFBB8-33FB-4B39-943E-12DBCD3D6F6D}" type="presParOf" srcId="{F0F945BC-5914-43C7-86B2-4B5C240A5A57}" destId="{13896B79-D617-463C-AF93-F80FB10ACF5A}" srcOrd="19" destOrd="0" presId="urn:microsoft.com/office/officeart/2005/8/layout/cycle8"/>
    <dgm:cxn modelId="{4D7E3080-180B-4883-9065-1B0AA2F328C9}" type="presParOf" srcId="{F0F945BC-5914-43C7-86B2-4B5C240A5A57}" destId="{1E933111-3D29-4C45-B372-F7F16134645A}" srcOrd="20" destOrd="0" presId="urn:microsoft.com/office/officeart/2005/8/layout/cycle8"/>
    <dgm:cxn modelId="{3929385F-2C6F-4E06-8EDC-E4EE8EA93831}" type="presParOf" srcId="{F0F945BC-5914-43C7-86B2-4B5C240A5A57}" destId="{DFF28190-3A22-45ED-A2AE-326322886AA2}" srcOrd="21" destOrd="0" presId="urn:microsoft.com/office/officeart/2005/8/layout/cycle8"/>
    <dgm:cxn modelId="{A63B348D-C5D8-43BE-8345-A19658EFF913}" type="presParOf" srcId="{F0F945BC-5914-43C7-86B2-4B5C240A5A57}" destId="{387508DB-F14F-447E-B661-2436BB28E89C}" srcOrd="22" destOrd="0" presId="urn:microsoft.com/office/officeart/2005/8/layout/cycle8"/>
    <dgm:cxn modelId="{E581C4FB-E584-4052-B469-5CEC3D723F6C}" type="presParOf" srcId="{F0F945BC-5914-43C7-86B2-4B5C240A5A57}" destId="{BC56D0BF-DF03-4B37-A9D9-41A90EBCCEDC}" srcOrd="23" destOrd="0" presId="urn:microsoft.com/office/officeart/2005/8/layout/cycle8"/>
    <dgm:cxn modelId="{39CAD6CE-C0E3-4F10-B5C4-49331F3F0D50}" type="presParOf" srcId="{F0F945BC-5914-43C7-86B2-4B5C240A5A57}" destId="{CB3C8F0E-8910-4C00-8758-9CB52B045E16}" srcOrd="24" destOrd="0" presId="urn:microsoft.com/office/officeart/2005/8/layout/cycle8"/>
    <dgm:cxn modelId="{43B02E81-B234-465C-B3FD-638B852A0A7F}" type="presParOf" srcId="{F0F945BC-5914-43C7-86B2-4B5C240A5A57}" destId="{3A21C179-480F-41C3-9B6E-8C9716A85FAF}" srcOrd="25" destOrd="0" presId="urn:microsoft.com/office/officeart/2005/8/layout/cycle8"/>
    <dgm:cxn modelId="{952ECB8A-FD8A-4817-9536-415DACD24353}" type="presParOf" srcId="{F0F945BC-5914-43C7-86B2-4B5C240A5A57}" destId="{90B01800-CC9C-4450-AF2E-741A0A5FF97B}" srcOrd="26" destOrd="0" presId="urn:microsoft.com/office/officeart/2005/8/layout/cycle8"/>
    <dgm:cxn modelId="{44660837-6EC4-44DE-9385-26EF9F6E87A5}" type="presParOf" srcId="{F0F945BC-5914-43C7-86B2-4B5C240A5A57}" destId="{63912FE0-1E51-43E3-B687-27FDC82F0A32}" srcOrd="27" destOrd="0" presId="urn:microsoft.com/office/officeart/2005/8/layout/cycle8"/>
    <dgm:cxn modelId="{0CBC1AA4-702B-4FC6-9A8E-362DD099F1D4}" type="presParOf" srcId="{F0F945BC-5914-43C7-86B2-4B5C240A5A57}" destId="{4EB7F1DF-77B7-4404-992D-C67B6662F10F}" srcOrd="28" destOrd="0" presId="urn:microsoft.com/office/officeart/2005/8/layout/cycle8"/>
    <dgm:cxn modelId="{B6FA23F1-BCE4-46D1-828F-042DC62A3FAE}" type="presParOf" srcId="{F0F945BC-5914-43C7-86B2-4B5C240A5A57}" destId="{C0029BF5-80EB-423F-A720-023D8544E522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9C3BDF-1779-4C9B-AC63-9AB4C86A5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11AF667-C9EE-458D-B842-9B893D5DE41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Seguimiento y evaluación </a:t>
          </a:r>
          <a:endParaRPr lang="es-EC" sz="1600" b="1" dirty="0">
            <a:solidFill>
              <a:schemeClr val="tx1"/>
            </a:solidFill>
          </a:endParaRPr>
        </a:p>
      </dgm:t>
    </dgm:pt>
    <dgm:pt modelId="{4FF593A4-8646-489C-A07D-196597783CC4}" type="parTrans" cxnId="{131DC166-471A-495E-A9EB-7546CC30051D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523B58C8-FFBA-4D28-9340-2F83FA6D608B}" type="sibTrans" cxnId="{131DC166-471A-495E-A9EB-7546CC30051D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FF23F0C7-5175-4DFB-B5DE-61131F954D8F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Formulación </a:t>
          </a:r>
          <a:endParaRPr lang="es-EC" sz="1600" b="1" dirty="0">
            <a:solidFill>
              <a:schemeClr val="tx1"/>
            </a:solidFill>
          </a:endParaRPr>
        </a:p>
      </dgm:t>
    </dgm:pt>
    <dgm:pt modelId="{34E650E9-A6D0-4882-B9C9-7CCD6AF365A6}" type="parTrans" cxnId="{FC6B43CB-A9B6-4216-BB05-05089679E940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9376A718-5E99-4F08-AA48-4E9CE5C31E96}" type="sibTrans" cxnId="{FC6B43CB-A9B6-4216-BB05-05089679E940}">
      <dgm:prSet/>
      <dgm:spPr/>
      <dgm:t>
        <a:bodyPr/>
        <a:lstStyle/>
        <a:p>
          <a:endParaRPr lang="es-EC" sz="2400" b="1">
            <a:solidFill>
              <a:schemeClr val="tx1"/>
            </a:solidFill>
          </a:endParaRPr>
        </a:p>
      </dgm:t>
    </dgm:pt>
    <dgm:pt modelId="{290ED0A1-94C1-42F2-AA29-19D5BD16FAE3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Implementación </a:t>
          </a:r>
          <a:endParaRPr lang="es-EC" sz="1600" b="1" dirty="0">
            <a:solidFill>
              <a:schemeClr val="tx1"/>
            </a:solidFill>
          </a:endParaRPr>
        </a:p>
      </dgm:t>
    </dgm:pt>
    <dgm:pt modelId="{DFE55A95-64B1-4FF1-BE61-EE19BD0803E8}" type="parTrans" cxnId="{FB5A6AD1-6CE2-4084-A344-AA86BD1273A9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C2A043D6-AFC8-469E-8D89-A0E868A48036}" type="sibTrans" cxnId="{FB5A6AD1-6CE2-4084-A344-AA86BD1273A9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F0F945BC-5914-43C7-86B2-4B5C240A5A57}" type="pres">
      <dgm:prSet presAssocID="{559C3BDF-1779-4C9B-AC63-9AB4C86A57DE}" presName="compositeShape" presStyleCnt="0">
        <dgm:presLayoutVars>
          <dgm:chMax val="7"/>
          <dgm:dir/>
          <dgm:resizeHandles val="exact"/>
        </dgm:presLayoutVars>
      </dgm:prSet>
      <dgm:spPr/>
    </dgm:pt>
    <dgm:pt modelId="{4DB5FD06-AB53-4FD8-9DE7-20539235D4DB}" type="pres">
      <dgm:prSet presAssocID="{559C3BDF-1779-4C9B-AC63-9AB4C86A57DE}" presName="wedge1" presStyleLbl="node1" presStyleIdx="0" presStyleCnt="3" custLinFactNeighborY="1379"/>
      <dgm:spPr/>
      <dgm:t>
        <a:bodyPr/>
        <a:lstStyle/>
        <a:p>
          <a:endParaRPr lang="es-ES"/>
        </a:p>
      </dgm:t>
    </dgm:pt>
    <dgm:pt modelId="{19C7B3AA-5571-47DD-B627-7F1617E394AA}" type="pres">
      <dgm:prSet presAssocID="{559C3BDF-1779-4C9B-AC63-9AB4C86A57DE}" presName="dummy1a" presStyleCnt="0"/>
      <dgm:spPr/>
    </dgm:pt>
    <dgm:pt modelId="{2247103A-B39B-47AC-8EB0-D5ABC946267C}" type="pres">
      <dgm:prSet presAssocID="{559C3BDF-1779-4C9B-AC63-9AB4C86A57DE}" presName="dummy1b" presStyleCnt="0"/>
      <dgm:spPr/>
    </dgm:pt>
    <dgm:pt modelId="{9723FEEF-5578-4507-A241-690229977BC3}" type="pres">
      <dgm:prSet presAssocID="{559C3BDF-1779-4C9B-AC63-9AB4C86A57D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68ED1-818A-4FEA-B0D6-D4237A2983F6}" type="pres">
      <dgm:prSet presAssocID="{559C3BDF-1779-4C9B-AC63-9AB4C86A57DE}" presName="wedge2" presStyleLbl="node1" presStyleIdx="1" presStyleCnt="3"/>
      <dgm:spPr/>
      <dgm:t>
        <a:bodyPr/>
        <a:lstStyle/>
        <a:p>
          <a:endParaRPr lang="es-ES"/>
        </a:p>
      </dgm:t>
    </dgm:pt>
    <dgm:pt modelId="{42265B6F-3C96-450A-B9AA-854FB165E719}" type="pres">
      <dgm:prSet presAssocID="{559C3BDF-1779-4C9B-AC63-9AB4C86A57DE}" presName="dummy2a" presStyleCnt="0"/>
      <dgm:spPr/>
    </dgm:pt>
    <dgm:pt modelId="{D37878C9-BFD4-4E16-97A8-E2C0D7BED825}" type="pres">
      <dgm:prSet presAssocID="{559C3BDF-1779-4C9B-AC63-9AB4C86A57DE}" presName="dummy2b" presStyleCnt="0"/>
      <dgm:spPr/>
    </dgm:pt>
    <dgm:pt modelId="{01A5125D-9285-4A31-BD3A-30C74B8DC633}" type="pres">
      <dgm:prSet presAssocID="{559C3BDF-1779-4C9B-AC63-9AB4C86A57D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CDCCC-F177-4102-9993-78B77EB1375A}" type="pres">
      <dgm:prSet presAssocID="{559C3BDF-1779-4C9B-AC63-9AB4C86A57DE}" presName="wedge3" presStyleLbl="node1" presStyleIdx="2" presStyleCnt="3" custLinFactNeighborY="1379"/>
      <dgm:spPr/>
      <dgm:t>
        <a:bodyPr/>
        <a:lstStyle/>
        <a:p>
          <a:endParaRPr lang="es-ES"/>
        </a:p>
      </dgm:t>
    </dgm:pt>
    <dgm:pt modelId="{64184602-5219-4916-A1B1-F10B0DE69A50}" type="pres">
      <dgm:prSet presAssocID="{559C3BDF-1779-4C9B-AC63-9AB4C86A57DE}" presName="dummy3a" presStyleCnt="0"/>
      <dgm:spPr/>
    </dgm:pt>
    <dgm:pt modelId="{CD91497A-9DE1-4BA4-91B1-76A3362A66EC}" type="pres">
      <dgm:prSet presAssocID="{559C3BDF-1779-4C9B-AC63-9AB4C86A57DE}" presName="dummy3b" presStyleCnt="0"/>
      <dgm:spPr/>
    </dgm:pt>
    <dgm:pt modelId="{DB1999C7-8A90-43B4-B970-A94BDC816EA1}" type="pres">
      <dgm:prSet presAssocID="{559C3BDF-1779-4C9B-AC63-9AB4C86A57D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6A972-B635-402C-887B-EA508F952AE7}" type="pres">
      <dgm:prSet presAssocID="{523B58C8-FFBA-4D28-9340-2F83FA6D608B}" presName="arrowWedge1" presStyleLbl="fgSibTrans2D1" presStyleIdx="0" presStyleCnt="3"/>
      <dgm:spPr/>
    </dgm:pt>
    <dgm:pt modelId="{21B6989C-1AC5-40F2-9E57-D0F8800D3295}" type="pres">
      <dgm:prSet presAssocID="{9376A718-5E99-4F08-AA48-4E9CE5C31E96}" presName="arrowWedge2" presStyleLbl="fgSibTrans2D1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F841206-15F6-4386-ABD8-BE86EF7E105F}" type="pres">
      <dgm:prSet presAssocID="{C2A043D6-AFC8-469E-8D89-A0E868A48036}" presName="arrowWedge3" presStyleLbl="fgSibTrans2D1" presStyleIdx="2" presStyleCnt="3"/>
      <dgm:spPr/>
    </dgm:pt>
  </dgm:ptLst>
  <dgm:cxnLst>
    <dgm:cxn modelId="{BA012391-8807-49E4-AB26-8B34FC74CE11}" type="presOf" srcId="{290ED0A1-94C1-42F2-AA29-19D5BD16FAE3}" destId="{EB3CDCCC-F177-4102-9993-78B77EB1375A}" srcOrd="0" destOrd="0" presId="urn:microsoft.com/office/officeart/2005/8/layout/cycle8"/>
    <dgm:cxn modelId="{131DC166-471A-495E-A9EB-7546CC30051D}" srcId="{559C3BDF-1779-4C9B-AC63-9AB4C86A57DE}" destId="{411AF667-C9EE-458D-B842-9B893D5DE417}" srcOrd="0" destOrd="0" parTransId="{4FF593A4-8646-489C-A07D-196597783CC4}" sibTransId="{523B58C8-FFBA-4D28-9340-2F83FA6D608B}"/>
    <dgm:cxn modelId="{714F7A29-7CAC-415A-B0B2-68BCE9DB7E64}" type="presOf" srcId="{FF23F0C7-5175-4DFB-B5DE-61131F954D8F}" destId="{C3168ED1-818A-4FEA-B0D6-D4237A2983F6}" srcOrd="0" destOrd="0" presId="urn:microsoft.com/office/officeart/2005/8/layout/cycle8"/>
    <dgm:cxn modelId="{FB5A6AD1-6CE2-4084-A344-AA86BD1273A9}" srcId="{559C3BDF-1779-4C9B-AC63-9AB4C86A57DE}" destId="{290ED0A1-94C1-42F2-AA29-19D5BD16FAE3}" srcOrd="2" destOrd="0" parTransId="{DFE55A95-64B1-4FF1-BE61-EE19BD0803E8}" sibTransId="{C2A043D6-AFC8-469E-8D89-A0E868A48036}"/>
    <dgm:cxn modelId="{FC6B43CB-A9B6-4216-BB05-05089679E940}" srcId="{559C3BDF-1779-4C9B-AC63-9AB4C86A57DE}" destId="{FF23F0C7-5175-4DFB-B5DE-61131F954D8F}" srcOrd="1" destOrd="0" parTransId="{34E650E9-A6D0-4882-B9C9-7CCD6AF365A6}" sibTransId="{9376A718-5E99-4F08-AA48-4E9CE5C31E96}"/>
    <dgm:cxn modelId="{5B991CCD-97DC-40A8-A5BB-CCEC0D3D7A1B}" type="presOf" srcId="{559C3BDF-1779-4C9B-AC63-9AB4C86A57DE}" destId="{F0F945BC-5914-43C7-86B2-4B5C240A5A57}" srcOrd="0" destOrd="0" presId="urn:microsoft.com/office/officeart/2005/8/layout/cycle8"/>
    <dgm:cxn modelId="{A579A82D-E453-4BAD-9239-9BD9EFEE0E66}" type="presOf" srcId="{FF23F0C7-5175-4DFB-B5DE-61131F954D8F}" destId="{01A5125D-9285-4A31-BD3A-30C74B8DC633}" srcOrd="1" destOrd="0" presId="urn:microsoft.com/office/officeart/2005/8/layout/cycle8"/>
    <dgm:cxn modelId="{FC67CFCC-9E5A-4362-B171-582CC614E3D0}" type="presOf" srcId="{411AF667-C9EE-458D-B842-9B893D5DE417}" destId="{4DB5FD06-AB53-4FD8-9DE7-20539235D4DB}" srcOrd="0" destOrd="0" presId="urn:microsoft.com/office/officeart/2005/8/layout/cycle8"/>
    <dgm:cxn modelId="{0D50F60D-F0AA-4422-BC69-9CA5D83AAA3F}" type="presOf" srcId="{290ED0A1-94C1-42F2-AA29-19D5BD16FAE3}" destId="{DB1999C7-8A90-43B4-B970-A94BDC816EA1}" srcOrd="1" destOrd="0" presId="urn:microsoft.com/office/officeart/2005/8/layout/cycle8"/>
    <dgm:cxn modelId="{ED5C0198-898C-4411-A2AE-2BEF17AC16BD}" type="presOf" srcId="{411AF667-C9EE-458D-B842-9B893D5DE417}" destId="{9723FEEF-5578-4507-A241-690229977BC3}" srcOrd="1" destOrd="0" presId="urn:microsoft.com/office/officeart/2005/8/layout/cycle8"/>
    <dgm:cxn modelId="{E90F36DC-BA4C-4966-BF19-A90BB77BC4F8}" type="presParOf" srcId="{F0F945BC-5914-43C7-86B2-4B5C240A5A57}" destId="{4DB5FD06-AB53-4FD8-9DE7-20539235D4DB}" srcOrd="0" destOrd="0" presId="urn:microsoft.com/office/officeart/2005/8/layout/cycle8"/>
    <dgm:cxn modelId="{64B63103-52AF-4259-940C-8E627C53ACAE}" type="presParOf" srcId="{F0F945BC-5914-43C7-86B2-4B5C240A5A57}" destId="{19C7B3AA-5571-47DD-B627-7F1617E394AA}" srcOrd="1" destOrd="0" presId="urn:microsoft.com/office/officeart/2005/8/layout/cycle8"/>
    <dgm:cxn modelId="{6DD07304-4F66-45C6-815E-0C7337FD2455}" type="presParOf" srcId="{F0F945BC-5914-43C7-86B2-4B5C240A5A57}" destId="{2247103A-B39B-47AC-8EB0-D5ABC946267C}" srcOrd="2" destOrd="0" presId="urn:microsoft.com/office/officeart/2005/8/layout/cycle8"/>
    <dgm:cxn modelId="{23EE162F-BB03-4F6A-ACF7-5ED7A081C02B}" type="presParOf" srcId="{F0F945BC-5914-43C7-86B2-4B5C240A5A57}" destId="{9723FEEF-5578-4507-A241-690229977BC3}" srcOrd="3" destOrd="0" presId="urn:microsoft.com/office/officeart/2005/8/layout/cycle8"/>
    <dgm:cxn modelId="{189E0F7B-64A6-490B-A221-41D0B64CEB74}" type="presParOf" srcId="{F0F945BC-5914-43C7-86B2-4B5C240A5A57}" destId="{C3168ED1-818A-4FEA-B0D6-D4237A2983F6}" srcOrd="4" destOrd="0" presId="urn:microsoft.com/office/officeart/2005/8/layout/cycle8"/>
    <dgm:cxn modelId="{1893E25B-D939-430F-A5F6-D243307FC24C}" type="presParOf" srcId="{F0F945BC-5914-43C7-86B2-4B5C240A5A57}" destId="{42265B6F-3C96-450A-B9AA-854FB165E719}" srcOrd="5" destOrd="0" presId="urn:microsoft.com/office/officeart/2005/8/layout/cycle8"/>
    <dgm:cxn modelId="{2A6A93B4-D3D2-4F10-A44A-781210036138}" type="presParOf" srcId="{F0F945BC-5914-43C7-86B2-4B5C240A5A57}" destId="{D37878C9-BFD4-4E16-97A8-E2C0D7BED825}" srcOrd="6" destOrd="0" presId="urn:microsoft.com/office/officeart/2005/8/layout/cycle8"/>
    <dgm:cxn modelId="{F1148AD6-BA9B-43CF-B227-E11E4A589014}" type="presParOf" srcId="{F0F945BC-5914-43C7-86B2-4B5C240A5A57}" destId="{01A5125D-9285-4A31-BD3A-30C74B8DC633}" srcOrd="7" destOrd="0" presId="urn:microsoft.com/office/officeart/2005/8/layout/cycle8"/>
    <dgm:cxn modelId="{BA2797B6-E08A-42EA-9C1B-C867B451D1C5}" type="presParOf" srcId="{F0F945BC-5914-43C7-86B2-4B5C240A5A57}" destId="{EB3CDCCC-F177-4102-9993-78B77EB1375A}" srcOrd="8" destOrd="0" presId="urn:microsoft.com/office/officeart/2005/8/layout/cycle8"/>
    <dgm:cxn modelId="{FFA74FA6-581D-4CE0-A73A-C3FE57A6947B}" type="presParOf" srcId="{F0F945BC-5914-43C7-86B2-4B5C240A5A57}" destId="{64184602-5219-4916-A1B1-F10B0DE69A50}" srcOrd="9" destOrd="0" presId="urn:microsoft.com/office/officeart/2005/8/layout/cycle8"/>
    <dgm:cxn modelId="{D3336D4D-D224-437D-AB0E-C1DEBF3E0916}" type="presParOf" srcId="{F0F945BC-5914-43C7-86B2-4B5C240A5A57}" destId="{CD91497A-9DE1-4BA4-91B1-76A3362A66EC}" srcOrd="10" destOrd="0" presId="urn:microsoft.com/office/officeart/2005/8/layout/cycle8"/>
    <dgm:cxn modelId="{2677D797-60CD-45A1-9D7D-0E7BFD4BF6F9}" type="presParOf" srcId="{F0F945BC-5914-43C7-86B2-4B5C240A5A57}" destId="{DB1999C7-8A90-43B4-B970-A94BDC816EA1}" srcOrd="11" destOrd="0" presId="urn:microsoft.com/office/officeart/2005/8/layout/cycle8"/>
    <dgm:cxn modelId="{211086A7-6B80-4697-A0E2-814D8D01708C}" type="presParOf" srcId="{F0F945BC-5914-43C7-86B2-4B5C240A5A57}" destId="{C546A972-B635-402C-887B-EA508F952AE7}" srcOrd="12" destOrd="0" presId="urn:microsoft.com/office/officeart/2005/8/layout/cycle8"/>
    <dgm:cxn modelId="{07E93C31-BFB8-42F5-8397-98DD6FD17CAC}" type="presParOf" srcId="{F0F945BC-5914-43C7-86B2-4B5C240A5A57}" destId="{21B6989C-1AC5-40F2-9E57-D0F8800D3295}" srcOrd="13" destOrd="0" presId="urn:microsoft.com/office/officeart/2005/8/layout/cycle8"/>
    <dgm:cxn modelId="{1AAD8711-33CB-4358-9343-6B620AE6F612}" type="presParOf" srcId="{F0F945BC-5914-43C7-86B2-4B5C240A5A57}" destId="{4F841206-15F6-4386-ABD8-BE86EF7E10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DE213-DB0D-49BA-906D-5186B22787C2}">
      <dsp:nvSpPr>
        <dsp:cNvPr id="0" name=""/>
        <dsp:cNvSpPr/>
      </dsp:nvSpPr>
      <dsp:spPr>
        <a:xfrm>
          <a:off x="0" y="0"/>
          <a:ext cx="8401080" cy="532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Constitución de la República del Ecuador</a:t>
          </a:r>
          <a:endParaRPr lang="es-MX" sz="2800" b="1" kern="1200" dirty="0"/>
        </a:p>
      </dsp:txBody>
      <dsp:txXfrm>
        <a:off x="0" y="0"/>
        <a:ext cx="8401080" cy="1597446"/>
      </dsp:txXfrm>
    </dsp:sp>
    <dsp:sp modelId="{0D723F0E-F0A4-4877-B509-B98E29E51986}">
      <dsp:nvSpPr>
        <dsp:cNvPr id="0" name=""/>
        <dsp:cNvSpPr/>
      </dsp:nvSpPr>
      <dsp:spPr>
        <a:xfrm>
          <a:off x="806974" y="1263211"/>
          <a:ext cx="6720864" cy="763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Art. 3. Es deber primordial del Estado planificar el desarrollo nacional …</a:t>
          </a:r>
          <a:endParaRPr lang="es-MX" sz="1800" b="1" kern="1200" dirty="0"/>
        </a:p>
      </dsp:txBody>
      <dsp:txXfrm>
        <a:off x="829323" y="1285560"/>
        <a:ext cx="6676166" cy="718340"/>
      </dsp:txXfrm>
    </dsp:sp>
    <dsp:sp modelId="{AF2248D6-C004-4E33-B052-FEDDE55303E1}">
      <dsp:nvSpPr>
        <dsp:cNvPr id="0" name=""/>
        <dsp:cNvSpPr/>
      </dsp:nvSpPr>
      <dsp:spPr>
        <a:xfrm>
          <a:off x="806974" y="2299445"/>
          <a:ext cx="6720864" cy="1696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Art. 280.- EI Plan Nacional de Desarrollo es el  instrumento al que se sujetarán las políticas, programas y proyectos públicos; la programación y ejecución del presupuesto del Estado; y la inversión y la asignación de los recursos públicos…</a:t>
          </a:r>
          <a:endParaRPr lang="es-MX" sz="1800" b="1" kern="1200" dirty="0"/>
        </a:p>
      </dsp:txBody>
      <dsp:txXfrm>
        <a:off x="856662" y="2349133"/>
        <a:ext cx="6621488" cy="1597094"/>
      </dsp:txXfrm>
    </dsp:sp>
    <dsp:sp modelId="{3EA8BCBE-C4FE-4B29-AC8B-1D57CB678F77}">
      <dsp:nvSpPr>
        <dsp:cNvPr id="0" name=""/>
        <dsp:cNvSpPr/>
      </dsp:nvSpPr>
      <dsp:spPr>
        <a:xfrm>
          <a:off x="806974" y="4261640"/>
          <a:ext cx="6720864" cy="763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Art. 293.- La formulación y la ejecución del Presupuesto General del Estado se sujetarán al Plan Nacional de Desarrollo. ..</a:t>
          </a:r>
          <a:endParaRPr lang="es-MX" sz="1800" b="1" kern="1200" dirty="0"/>
        </a:p>
      </dsp:txBody>
      <dsp:txXfrm>
        <a:off x="829323" y="4283989"/>
        <a:ext cx="6676166" cy="7183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550473" y="236812"/>
          <a:ext cx="3413760" cy="341376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Seguimiento y evaluación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338632" y="672880"/>
        <a:ext cx="894080" cy="690880"/>
      </dsp:txXfrm>
    </dsp:sp>
    <dsp:sp modelId="{C3168ED1-818A-4FEA-B0D6-D4237A2983F6}">
      <dsp:nvSpPr>
        <dsp:cNvPr id="0" name=""/>
        <dsp:cNvSpPr/>
      </dsp:nvSpPr>
      <dsp:spPr>
        <a:xfrm>
          <a:off x="591113" y="307119"/>
          <a:ext cx="3413760" cy="341376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Liquidación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907593" y="1688880"/>
        <a:ext cx="934720" cy="670560"/>
      </dsp:txXfrm>
    </dsp:sp>
    <dsp:sp modelId="{EB3CDCCC-F177-4102-9993-78B77EB1375A}">
      <dsp:nvSpPr>
        <dsp:cNvPr id="0" name=""/>
        <dsp:cNvSpPr/>
      </dsp:nvSpPr>
      <dsp:spPr>
        <a:xfrm>
          <a:off x="550473" y="377427"/>
          <a:ext cx="3413760" cy="3413760"/>
        </a:xfrm>
        <a:prstGeom prst="pie">
          <a:avLst>
            <a:gd name="adj1" fmla="val 180000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Programación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338632" y="2684560"/>
        <a:ext cx="894080" cy="690880"/>
      </dsp:txXfrm>
    </dsp:sp>
    <dsp:sp modelId="{E51B8D94-FD4D-4C9D-BC16-4AC68279A909}">
      <dsp:nvSpPr>
        <dsp:cNvPr id="0" name=""/>
        <dsp:cNvSpPr/>
      </dsp:nvSpPr>
      <dsp:spPr>
        <a:xfrm>
          <a:off x="469193" y="377427"/>
          <a:ext cx="3413760" cy="3413760"/>
        </a:xfrm>
        <a:prstGeom prst="pie">
          <a:avLst>
            <a:gd name="adj1" fmla="val 54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Formulación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1200713" y="2684560"/>
        <a:ext cx="894080" cy="690880"/>
      </dsp:txXfrm>
    </dsp:sp>
    <dsp:sp modelId="{3CBA6351-871F-4EFD-BC9F-2EDCE1113580}">
      <dsp:nvSpPr>
        <dsp:cNvPr id="0" name=""/>
        <dsp:cNvSpPr/>
      </dsp:nvSpPr>
      <dsp:spPr>
        <a:xfrm>
          <a:off x="428553" y="307119"/>
          <a:ext cx="3413760" cy="3413760"/>
        </a:xfrm>
        <a:prstGeom prst="pie">
          <a:avLst>
            <a:gd name="adj1" fmla="val 9000000"/>
            <a:gd name="adj2" fmla="val 126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Aprobación 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591113" y="1688880"/>
        <a:ext cx="934720" cy="670560"/>
      </dsp:txXfrm>
    </dsp:sp>
    <dsp:sp modelId="{1E933111-3D29-4C45-B372-F7F16134645A}">
      <dsp:nvSpPr>
        <dsp:cNvPr id="0" name=""/>
        <dsp:cNvSpPr/>
      </dsp:nvSpPr>
      <dsp:spPr>
        <a:xfrm>
          <a:off x="469193" y="236812"/>
          <a:ext cx="3413760" cy="341376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Ejecución 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1200713" y="672880"/>
        <a:ext cx="894080" cy="690880"/>
      </dsp:txXfrm>
    </dsp:sp>
    <dsp:sp modelId="{CB3C8F0E-8910-4C00-8758-9CB52B045E16}">
      <dsp:nvSpPr>
        <dsp:cNvPr id="0" name=""/>
        <dsp:cNvSpPr/>
      </dsp:nvSpPr>
      <dsp:spPr>
        <a:xfrm>
          <a:off x="339020" y="25484"/>
          <a:ext cx="3836416" cy="383641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C179-480F-41C3-9B6E-8C9716A85FAF}">
      <dsp:nvSpPr>
        <dsp:cNvPr id="0" name=""/>
        <dsp:cNvSpPr/>
      </dsp:nvSpPr>
      <dsp:spPr>
        <a:xfrm>
          <a:off x="379660" y="95792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1800-CC9C-4450-AF2E-741A0A5FF97B}">
      <dsp:nvSpPr>
        <dsp:cNvPr id="0" name=""/>
        <dsp:cNvSpPr/>
      </dsp:nvSpPr>
      <dsp:spPr>
        <a:xfrm>
          <a:off x="339020" y="166099"/>
          <a:ext cx="3836416" cy="383641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63912FE0-1E51-43E3-B687-27FDC82F0A32}">
      <dsp:nvSpPr>
        <dsp:cNvPr id="0" name=""/>
        <dsp:cNvSpPr/>
      </dsp:nvSpPr>
      <dsp:spPr>
        <a:xfrm>
          <a:off x="257989" y="166099"/>
          <a:ext cx="3836416" cy="383641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EB7F1DF-77B7-4404-992D-C67B6662F10F}">
      <dsp:nvSpPr>
        <dsp:cNvPr id="0" name=""/>
        <dsp:cNvSpPr/>
      </dsp:nvSpPr>
      <dsp:spPr>
        <a:xfrm>
          <a:off x="217349" y="95792"/>
          <a:ext cx="3836416" cy="383641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C0029BF5-80EB-423F-A720-023D8544E522}">
      <dsp:nvSpPr>
        <dsp:cNvPr id="0" name=""/>
        <dsp:cNvSpPr/>
      </dsp:nvSpPr>
      <dsp:spPr>
        <a:xfrm>
          <a:off x="257989" y="25484"/>
          <a:ext cx="3836416" cy="383641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371579" y="527005"/>
          <a:ext cx="3207884" cy="32078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Seguimiento y evaluación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062211" y="1206771"/>
        <a:ext cx="1145673" cy="954727"/>
      </dsp:txXfrm>
    </dsp:sp>
    <dsp:sp modelId="{C3168ED1-818A-4FEA-B0D6-D4237A2983F6}">
      <dsp:nvSpPr>
        <dsp:cNvPr id="0" name=""/>
        <dsp:cNvSpPr/>
      </dsp:nvSpPr>
      <dsp:spPr>
        <a:xfrm>
          <a:off x="305512" y="597336"/>
          <a:ext cx="3207884" cy="3207884"/>
        </a:xfrm>
        <a:prstGeom prst="pie">
          <a:avLst>
            <a:gd name="adj1" fmla="val 18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Formulación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069294" y="2678642"/>
        <a:ext cx="1718509" cy="840160"/>
      </dsp:txXfrm>
    </dsp:sp>
    <dsp:sp modelId="{EB3CDCCC-F177-4102-9993-78B77EB1375A}">
      <dsp:nvSpPr>
        <dsp:cNvPr id="0" name=""/>
        <dsp:cNvSpPr/>
      </dsp:nvSpPr>
      <dsp:spPr>
        <a:xfrm>
          <a:off x="239445" y="527005"/>
          <a:ext cx="3207884" cy="3207884"/>
        </a:xfrm>
        <a:prstGeom prst="pie">
          <a:avLst>
            <a:gd name="adj1" fmla="val 90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Implementación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11025" y="1206771"/>
        <a:ext cx="1145673" cy="954727"/>
      </dsp:txXfrm>
    </dsp:sp>
    <dsp:sp modelId="{C546A972-B635-402C-887B-EA508F952AE7}">
      <dsp:nvSpPr>
        <dsp:cNvPr id="0" name=""/>
        <dsp:cNvSpPr/>
      </dsp:nvSpPr>
      <dsp:spPr>
        <a:xfrm>
          <a:off x="173261" y="328422"/>
          <a:ext cx="3605051" cy="3605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6989C-1AC5-40F2-9E57-D0F8800D3295}">
      <dsp:nvSpPr>
        <dsp:cNvPr id="0" name=""/>
        <dsp:cNvSpPr/>
      </dsp:nvSpPr>
      <dsp:spPr>
        <a:xfrm>
          <a:off x="106929" y="398550"/>
          <a:ext cx="3605051" cy="3605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F841206-15F6-4386-ABD8-BE86EF7E105F}">
      <dsp:nvSpPr>
        <dsp:cNvPr id="0" name=""/>
        <dsp:cNvSpPr/>
      </dsp:nvSpPr>
      <dsp:spPr>
        <a:xfrm>
          <a:off x="40597" y="328422"/>
          <a:ext cx="3605051" cy="3605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550473" y="236812"/>
          <a:ext cx="3413760" cy="341376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Seguimiento y evaluación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338632" y="672880"/>
        <a:ext cx="894080" cy="690880"/>
      </dsp:txXfrm>
    </dsp:sp>
    <dsp:sp modelId="{C3168ED1-818A-4FEA-B0D6-D4237A2983F6}">
      <dsp:nvSpPr>
        <dsp:cNvPr id="0" name=""/>
        <dsp:cNvSpPr/>
      </dsp:nvSpPr>
      <dsp:spPr>
        <a:xfrm>
          <a:off x="591113" y="307119"/>
          <a:ext cx="3413760" cy="341376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Liquidación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907593" y="1688880"/>
        <a:ext cx="934720" cy="670560"/>
      </dsp:txXfrm>
    </dsp:sp>
    <dsp:sp modelId="{EB3CDCCC-F177-4102-9993-78B77EB1375A}">
      <dsp:nvSpPr>
        <dsp:cNvPr id="0" name=""/>
        <dsp:cNvSpPr/>
      </dsp:nvSpPr>
      <dsp:spPr>
        <a:xfrm>
          <a:off x="550473" y="377427"/>
          <a:ext cx="3413760" cy="3413760"/>
        </a:xfrm>
        <a:prstGeom prst="pie">
          <a:avLst>
            <a:gd name="adj1" fmla="val 180000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Programación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338632" y="2684560"/>
        <a:ext cx="894080" cy="690880"/>
      </dsp:txXfrm>
    </dsp:sp>
    <dsp:sp modelId="{E51B8D94-FD4D-4C9D-BC16-4AC68279A909}">
      <dsp:nvSpPr>
        <dsp:cNvPr id="0" name=""/>
        <dsp:cNvSpPr/>
      </dsp:nvSpPr>
      <dsp:spPr>
        <a:xfrm>
          <a:off x="469193" y="377427"/>
          <a:ext cx="3413760" cy="3413760"/>
        </a:xfrm>
        <a:prstGeom prst="pie">
          <a:avLst>
            <a:gd name="adj1" fmla="val 54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Formulación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1200713" y="2684560"/>
        <a:ext cx="894080" cy="690880"/>
      </dsp:txXfrm>
    </dsp:sp>
    <dsp:sp modelId="{3CBA6351-871F-4EFD-BC9F-2EDCE1113580}">
      <dsp:nvSpPr>
        <dsp:cNvPr id="0" name=""/>
        <dsp:cNvSpPr/>
      </dsp:nvSpPr>
      <dsp:spPr>
        <a:xfrm>
          <a:off x="428553" y="307119"/>
          <a:ext cx="3413760" cy="3413760"/>
        </a:xfrm>
        <a:prstGeom prst="pie">
          <a:avLst>
            <a:gd name="adj1" fmla="val 9000000"/>
            <a:gd name="adj2" fmla="val 126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Aprobación 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591113" y="1688880"/>
        <a:ext cx="934720" cy="670560"/>
      </dsp:txXfrm>
    </dsp:sp>
    <dsp:sp modelId="{1E933111-3D29-4C45-B372-F7F16134645A}">
      <dsp:nvSpPr>
        <dsp:cNvPr id="0" name=""/>
        <dsp:cNvSpPr/>
      </dsp:nvSpPr>
      <dsp:spPr>
        <a:xfrm>
          <a:off x="469193" y="236812"/>
          <a:ext cx="3413760" cy="3413760"/>
        </a:xfrm>
        <a:prstGeom prst="pie">
          <a:avLst>
            <a:gd name="adj1" fmla="val 126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Ejecución 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1200713" y="672880"/>
        <a:ext cx="894080" cy="690880"/>
      </dsp:txXfrm>
    </dsp:sp>
    <dsp:sp modelId="{CB3C8F0E-8910-4C00-8758-9CB52B045E16}">
      <dsp:nvSpPr>
        <dsp:cNvPr id="0" name=""/>
        <dsp:cNvSpPr/>
      </dsp:nvSpPr>
      <dsp:spPr>
        <a:xfrm>
          <a:off x="339020" y="25484"/>
          <a:ext cx="3836416" cy="383641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C179-480F-41C3-9B6E-8C9716A85FAF}">
      <dsp:nvSpPr>
        <dsp:cNvPr id="0" name=""/>
        <dsp:cNvSpPr/>
      </dsp:nvSpPr>
      <dsp:spPr>
        <a:xfrm>
          <a:off x="379660" y="95792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1800-CC9C-4450-AF2E-741A0A5FF97B}">
      <dsp:nvSpPr>
        <dsp:cNvPr id="0" name=""/>
        <dsp:cNvSpPr/>
      </dsp:nvSpPr>
      <dsp:spPr>
        <a:xfrm>
          <a:off x="339020" y="166099"/>
          <a:ext cx="3836416" cy="383641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63912FE0-1E51-43E3-B687-27FDC82F0A32}">
      <dsp:nvSpPr>
        <dsp:cNvPr id="0" name=""/>
        <dsp:cNvSpPr/>
      </dsp:nvSpPr>
      <dsp:spPr>
        <a:xfrm>
          <a:off x="257989" y="166099"/>
          <a:ext cx="3836416" cy="383641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EB7F1DF-77B7-4404-992D-C67B6662F10F}">
      <dsp:nvSpPr>
        <dsp:cNvPr id="0" name=""/>
        <dsp:cNvSpPr/>
      </dsp:nvSpPr>
      <dsp:spPr>
        <a:xfrm>
          <a:off x="217349" y="95792"/>
          <a:ext cx="3836416" cy="383641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C0029BF5-80EB-423F-A720-023D8544E522}">
      <dsp:nvSpPr>
        <dsp:cNvPr id="0" name=""/>
        <dsp:cNvSpPr/>
      </dsp:nvSpPr>
      <dsp:spPr>
        <a:xfrm>
          <a:off x="257989" y="25484"/>
          <a:ext cx="3836416" cy="383641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371579" y="527005"/>
          <a:ext cx="3207884" cy="3207884"/>
        </a:xfrm>
        <a:prstGeom prst="pie">
          <a:avLst>
            <a:gd name="adj1" fmla="val 16200000"/>
            <a:gd name="adj2" fmla="val 180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Seguimiento y evaluación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062211" y="1206771"/>
        <a:ext cx="1145673" cy="954727"/>
      </dsp:txXfrm>
    </dsp:sp>
    <dsp:sp modelId="{C3168ED1-818A-4FEA-B0D6-D4237A2983F6}">
      <dsp:nvSpPr>
        <dsp:cNvPr id="0" name=""/>
        <dsp:cNvSpPr/>
      </dsp:nvSpPr>
      <dsp:spPr>
        <a:xfrm>
          <a:off x="305512" y="597336"/>
          <a:ext cx="3207884" cy="3207884"/>
        </a:xfrm>
        <a:prstGeom prst="pie">
          <a:avLst>
            <a:gd name="adj1" fmla="val 18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Formulación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069294" y="2678642"/>
        <a:ext cx="1718509" cy="840160"/>
      </dsp:txXfrm>
    </dsp:sp>
    <dsp:sp modelId="{EB3CDCCC-F177-4102-9993-78B77EB1375A}">
      <dsp:nvSpPr>
        <dsp:cNvPr id="0" name=""/>
        <dsp:cNvSpPr/>
      </dsp:nvSpPr>
      <dsp:spPr>
        <a:xfrm>
          <a:off x="239445" y="527005"/>
          <a:ext cx="3207884" cy="3207884"/>
        </a:xfrm>
        <a:prstGeom prst="pie">
          <a:avLst>
            <a:gd name="adj1" fmla="val 90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Implementación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11025" y="1206771"/>
        <a:ext cx="1145673" cy="954727"/>
      </dsp:txXfrm>
    </dsp:sp>
    <dsp:sp modelId="{C546A972-B635-402C-887B-EA508F952AE7}">
      <dsp:nvSpPr>
        <dsp:cNvPr id="0" name=""/>
        <dsp:cNvSpPr/>
      </dsp:nvSpPr>
      <dsp:spPr>
        <a:xfrm>
          <a:off x="173261" y="328422"/>
          <a:ext cx="3605051" cy="3605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21B6989C-1AC5-40F2-9E57-D0F8800D3295}">
      <dsp:nvSpPr>
        <dsp:cNvPr id="0" name=""/>
        <dsp:cNvSpPr/>
      </dsp:nvSpPr>
      <dsp:spPr>
        <a:xfrm>
          <a:off x="106929" y="398550"/>
          <a:ext cx="3605051" cy="3605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F841206-15F6-4386-ABD8-BE86EF7E105F}">
      <dsp:nvSpPr>
        <dsp:cNvPr id="0" name=""/>
        <dsp:cNvSpPr/>
      </dsp:nvSpPr>
      <dsp:spPr>
        <a:xfrm>
          <a:off x="40597" y="328422"/>
          <a:ext cx="3605051" cy="3605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550473" y="236812"/>
          <a:ext cx="3413760" cy="3413760"/>
        </a:xfrm>
        <a:prstGeom prst="pie">
          <a:avLst>
            <a:gd name="adj1" fmla="val 16200000"/>
            <a:gd name="adj2" fmla="val 1980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Seguimiento y evaluación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338632" y="672880"/>
        <a:ext cx="894080" cy="690880"/>
      </dsp:txXfrm>
    </dsp:sp>
    <dsp:sp modelId="{C3168ED1-818A-4FEA-B0D6-D4237A2983F6}">
      <dsp:nvSpPr>
        <dsp:cNvPr id="0" name=""/>
        <dsp:cNvSpPr/>
      </dsp:nvSpPr>
      <dsp:spPr>
        <a:xfrm>
          <a:off x="591113" y="307119"/>
          <a:ext cx="3413760" cy="341376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Liquidación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907593" y="1688880"/>
        <a:ext cx="934720" cy="670560"/>
      </dsp:txXfrm>
    </dsp:sp>
    <dsp:sp modelId="{EB3CDCCC-F177-4102-9993-78B77EB1375A}">
      <dsp:nvSpPr>
        <dsp:cNvPr id="0" name=""/>
        <dsp:cNvSpPr/>
      </dsp:nvSpPr>
      <dsp:spPr>
        <a:xfrm>
          <a:off x="550473" y="377427"/>
          <a:ext cx="3413760" cy="3413760"/>
        </a:xfrm>
        <a:prstGeom prst="pie">
          <a:avLst>
            <a:gd name="adj1" fmla="val 180000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Programación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338632" y="2684560"/>
        <a:ext cx="894080" cy="690880"/>
      </dsp:txXfrm>
    </dsp:sp>
    <dsp:sp modelId="{E51B8D94-FD4D-4C9D-BC16-4AC68279A909}">
      <dsp:nvSpPr>
        <dsp:cNvPr id="0" name=""/>
        <dsp:cNvSpPr/>
      </dsp:nvSpPr>
      <dsp:spPr>
        <a:xfrm>
          <a:off x="469193" y="377427"/>
          <a:ext cx="3413760" cy="3413760"/>
        </a:xfrm>
        <a:prstGeom prst="pie">
          <a:avLst>
            <a:gd name="adj1" fmla="val 54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Formulación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1200713" y="2684560"/>
        <a:ext cx="894080" cy="690880"/>
      </dsp:txXfrm>
    </dsp:sp>
    <dsp:sp modelId="{3CBA6351-871F-4EFD-BC9F-2EDCE1113580}">
      <dsp:nvSpPr>
        <dsp:cNvPr id="0" name=""/>
        <dsp:cNvSpPr/>
      </dsp:nvSpPr>
      <dsp:spPr>
        <a:xfrm>
          <a:off x="428553" y="307119"/>
          <a:ext cx="3413760" cy="3413760"/>
        </a:xfrm>
        <a:prstGeom prst="pie">
          <a:avLst>
            <a:gd name="adj1" fmla="val 9000000"/>
            <a:gd name="adj2" fmla="val 126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Aprobación 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591113" y="1688880"/>
        <a:ext cx="934720" cy="670560"/>
      </dsp:txXfrm>
    </dsp:sp>
    <dsp:sp modelId="{1E933111-3D29-4C45-B372-F7F16134645A}">
      <dsp:nvSpPr>
        <dsp:cNvPr id="0" name=""/>
        <dsp:cNvSpPr/>
      </dsp:nvSpPr>
      <dsp:spPr>
        <a:xfrm>
          <a:off x="469193" y="236812"/>
          <a:ext cx="3413760" cy="3413760"/>
        </a:xfrm>
        <a:prstGeom prst="pie">
          <a:avLst>
            <a:gd name="adj1" fmla="val 126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Ejecución 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1200713" y="672880"/>
        <a:ext cx="894080" cy="690880"/>
      </dsp:txXfrm>
    </dsp:sp>
    <dsp:sp modelId="{CB3C8F0E-8910-4C00-8758-9CB52B045E16}">
      <dsp:nvSpPr>
        <dsp:cNvPr id="0" name=""/>
        <dsp:cNvSpPr/>
      </dsp:nvSpPr>
      <dsp:spPr>
        <a:xfrm>
          <a:off x="339020" y="25484"/>
          <a:ext cx="3836416" cy="383641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3A21C179-480F-41C3-9B6E-8C9716A85FAF}">
      <dsp:nvSpPr>
        <dsp:cNvPr id="0" name=""/>
        <dsp:cNvSpPr/>
      </dsp:nvSpPr>
      <dsp:spPr>
        <a:xfrm>
          <a:off x="379660" y="95792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1800-CC9C-4450-AF2E-741A0A5FF97B}">
      <dsp:nvSpPr>
        <dsp:cNvPr id="0" name=""/>
        <dsp:cNvSpPr/>
      </dsp:nvSpPr>
      <dsp:spPr>
        <a:xfrm>
          <a:off x="339020" y="166099"/>
          <a:ext cx="3836416" cy="383641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63912FE0-1E51-43E3-B687-27FDC82F0A32}">
      <dsp:nvSpPr>
        <dsp:cNvPr id="0" name=""/>
        <dsp:cNvSpPr/>
      </dsp:nvSpPr>
      <dsp:spPr>
        <a:xfrm>
          <a:off x="257989" y="166099"/>
          <a:ext cx="3836416" cy="383641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EB7F1DF-77B7-4404-992D-C67B6662F10F}">
      <dsp:nvSpPr>
        <dsp:cNvPr id="0" name=""/>
        <dsp:cNvSpPr/>
      </dsp:nvSpPr>
      <dsp:spPr>
        <a:xfrm>
          <a:off x="217349" y="95792"/>
          <a:ext cx="3836416" cy="383641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C0029BF5-80EB-423F-A720-023D8544E522}">
      <dsp:nvSpPr>
        <dsp:cNvPr id="0" name=""/>
        <dsp:cNvSpPr/>
      </dsp:nvSpPr>
      <dsp:spPr>
        <a:xfrm>
          <a:off x="257989" y="25484"/>
          <a:ext cx="3836416" cy="383641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2606-E44C-44A2-A81F-A58680BE9898}">
      <dsp:nvSpPr>
        <dsp:cNvPr id="0" name=""/>
        <dsp:cNvSpPr/>
      </dsp:nvSpPr>
      <dsp:spPr>
        <a:xfrm>
          <a:off x="505" y="519429"/>
          <a:ext cx="1165862" cy="10483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Programación</a:t>
          </a:r>
          <a:endParaRPr lang="es-MX" sz="1100" kern="1200" dirty="0"/>
        </a:p>
      </dsp:txBody>
      <dsp:txXfrm>
        <a:off x="31209" y="550133"/>
        <a:ext cx="1104454" cy="986911"/>
      </dsp:txXfrm>
    </dsp:sp>
    <dsp:sp modelId="{D5A67928-77D9-4711-A583-49F2514DB685}">
      <dsp:nvSpPr>
        <dsp:cNvPr id="0" name=""/>
        <dsp:cNvSpPr/>
      </dsp:nvSpPr>
      <dsp:spPr>
        <a:xfrm>
          <a:off x="1224885" y="971027"/>
          <a:ext cx="124057" cy="14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224885" y="1000052"/>
        <a:ext cx="86840" cy="87073"/>
      </dsp:txXfrm>
    </dsp:sp>
    <dsp:sp modelId="{99D48804-FD96-4F61-A246-3C0F8355662B}">
      <dsp:nvSpPr>
        <dsp:cNvPr id="0" name=""/>
        <dsp:cNvSpPr/>
      </dsp:nvSpPr>
      <dsp:spPr>
        <a:xfrm>
          <a:off x="1400438" y="519429"/>
          <a:ext cx="1165862" cy="1048319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Formulación</a:t>
          </a:r>
          <a:endParaRPr lang="es-EC" sz="1100" kern="1200" dirty="0"/>
        </a:p>
      </dsp:txBody>
      <dsp:txXfrm>
        <a:off x="1431142" y="550133"/>
        <a:ext cx="1104454" cy="986911"/>
      </dsp:txXfrm>
    </dsp:sp>
    <dsp:sp modelId="{CDCC824D-055E-4D70-9284-4C861C640866}">
      <dsp:nvSpPr>
        <dsp:cNvPr id="0" name=""/>
        <dsp:cNvSpPr/>
      </dsp:nvSpPr>
      <dsp:spPr>
        <a:xfrm>
          <a:off x="2624818" y="971027"/>
          <a:ext cx="124057" cy="14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624818" y="1000052"/>
        <a:ext cx="86840" cy="87073"/>
      </dsp:txXfrm>
    </dsp:sp>
    <dsp:sp modelId="{5D7F58D2-2F32-4962-AF52-8D2BFFEA717D}">
      <dsp:nvSpPr>
        <dsp:cNvPr id="0" name=""/>
        <dsp:cNvSpPr/>
      </dsp:nvSpPr>
      <dsp:spPr>
        <a:xfrm>
          <a:off x="2800371" y="519429"/>
          <a:ext cx="1165862" cy="1048319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Aprobación </a:t>
          </a:r>
          <a:endParaRPr lang="es-EC" sz="1100" kern="1200" dirty="0"/>
        </a:p>
      </dsp:txBody>
      <dsp:txXfrm>
        <a:off x="2831075" y="550133"/>
        <a:ext cx="1104454" cy="986911"/>
      </dsp:txXfrm>
    </dsp:sp>
    <dsp:sp modelId="{052A38A3-E0D2-485C-8F82-C5B1FB3384AF}">
      <dsp:nvSpPr>
        <dsp:cNvPr id="0" name=""/>
        <dsp:cNvSpPr/>
      </dsp:nvSpPr>
      <dsp:spPr>
        <a:xfrm>
          <a:off x="4024751" y="971027"/>
          <a:ext cx="124057" cy="14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4024751" y="1000052"/>
        <a:ext cx="86840" cy="87073"/>
      </dsp:txXfrm>
    </dsp:sp>
    <dsp:sp modelId="{B8335EB2-C2EA-4D54-8998-870D2EFBA9EC}">
      <dsp:nvSpPr>
        <dsp:cNvPr id="0" name=""/>
        <dsp:cNvSpPr/>
      </dsp:nvSpPr>
      <dsp:spPr>
        <a:xfrm>
          <a:off x="4200304" y="519429"/>
          <a:ext cx="1165862" cy="1048319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Ejecución </a:t>
          </a:r>
          <a:endParaRPr lang="es-EC" sz="1100" kern="1200" dirty="0"/>
        </a:p>
      </dsp:txBody>
      <dsp:txXfrm>
        <a:off x="4231008" y="550133"/>
        <a:ext cx="1104454" cy="986911"/>
      </dsp:txXfrm>
    </dsp:sp>
    <dsp:sp modelId="{F22A638E-E094-4482-AA75-41FA6460B4A5}">
      <dsp:nvSpPr>
        <dsp:cNvPr id="0" name=""/>
        <dsp:cNvSpPr/>
      </dsp:nvSpPr>
      <dsp:spPr>
        <a:xfrm>
          <a:off x="5424684" y="971027"/>
          <a:ext cx="124057" cy="14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424684" y="1000052"/>
        <a:ext cx="86840" cy="87073"/>
      </dsp:txXfrm>
    </dsp:sp>
    <dsp:sp modelId="{CDA7133C-90A6-4705-9E2B-285BE27F48E1}">
      <dsp:nvSpPr>
        <dsp:cNvPr id="0" name=""/>
        <dsp:cNvSpPr/>
      </dsp:nvSpPr>
      <dsp:spPr>
        <a:xfrm>
          <a:off x="5600237" y="519429"/>
          <a:ext cx="1165862" cy="1048319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Seguimiento y evaluación</a:t>
          </a:r>
          <a:endParaRPr lang="es-EC" sz="1100" kern="1200" dirty="0"/>
        </a:p>
      </dsp:txBody>
      <dsp:txXfrm>
        <a:off x="5630941" y="550133"/>
        <a:ext cx="1104454" cy="986911"/>
      </dsp:txXfrm>
    </dsp:sp>
    <dsp:sp modelId="{5A291DC4-0282-46F7-8109-AEEBEFC88209}">
      <dsp:nvSpPr>
        <dsp:cNvPr id="0" name=""/>
        <dsp:cNvSpPr/>
      </dsp:nvSpPr>
      <dsp:spPr>
        <a:xfrm>
          <a:off x="6824617" y="971027"/>
          <a:ext cx="124057" cy="14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6824617" y="1000052"/>
        <a:ext cx="86840" cy="87073"/>
      </dsp:txXfrm>
    </dsp:sp>
    <dsp:sp modelId="{33A04E9D-CBB5-48A4-BFFF-3D36EB6A2D75}">
      <dsp:nvSpPr>
        <dsp:cNvPr id="0" name=""/>
        <dsp:cNvSpPr/>
      </dsp:nvSpPr>
      <dsp:spPr>
        <a:xfrm>
          <a:off x="7000169" y="519429"/>
          <a:ext cx="1165862" cy="104831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Liquidación </a:t>
          </a:r>
          <a:endParaRPr lang="es-EC" sz="1100" kern="1200" dirty="0"/>
        </a:p>
      </dsp:txBody>
      <dsp:txXfrm>
        <a:off x="7030873" y="550133"/>
        <a:ext cx="1104454" cy="9869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3139-1308-4B56-9D10-EE18FD840E13}">
      <dsp:nvSpPr>
        <dsp:cNvPr id="0" name=""/>
        <dsp:cNvSpPr/>
      </dsp:nvSpPr>
      <dsp:spPr>
        <a:xfrm>
          <a:off x="0" y="3059856"/>
          <a:ext cx="1501994" cy="75099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bg1"/>
              </a:solidFill>
            </a:rPr>
            <a:t>Planificación Institucional</a:t>
          </a:r>
          <a:endParaRPr lang="es-MX" sz="2200" kern="1200" dirty="0">
            <a:solidFill>
              <a:schemeClr val="bg1"/>
            </a:solidFill>
          </a:endParaRPr>
        </a:p>
      </dsp:txBody>
      <dsp:txXfrm>
        <a:off x="21996" y="3081852"/>
        <a:ext cx="1458002" cy="707005"/>
      </dsp:txXfrm>
    </dsp:sp>
    <dsp:sp modelId="{F1B3FD41-CC14-42E1-A90F-90C3DDC406B2}">
      <dsp:nvSpPr>
        <dsp:cNvPr id="0" name=""/>
        <dsp:cNvSpPr/>
      </dsp:nvSpPr>
      <dsp:spPr>
        <a:xfrm rot="16996427">
          <a:off x="784355" y="2516296"/>
          <a:ext cx="1863040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863040" y="124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 dirty="0">
            <a:solidFill>
              <a:schemeClr val="bg1"/>
            </a:solidFill>
          </a:endParaRPr>
        </a:p>
      </dsp:txBody>
      <dsp:txXfrm>
        <a:off x="1669299" y="2482144"/>
        <a:ext cx="93152" cy="93152"/>
      </dsp:txXfrm>
    </dsp:sp>
    <dsp:sp modelId="{74826B3B-C8A9-424D-B9E9-A49D31DD33E9}">
      <dsp:nvSpPr>
        <dsp:cNvPr id="0" name=""/>
        <dsp:cNvSpPr/>
      </dsp:nvSpPr>
      <dsp:spPr>
        <a:xfrm>
          <a:off x="1929756" y="1246588"/>
          <a:ext cx="1833003" cy="7509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</a:rPr>
            <a:t>Elementos Orientadores</a:t>
          </a:r>
          <a:endParaRPr lang="es-MX" sz="1600" kern="1200" dirty="0">
            <a:solidFill>
              <a:schemeClr val="bg1"/>
            </a:solidFill>
          </a:endParaRPr>
        </a:p>
      </dsp:txBody>
      <dsp:txXfrm>
        <a:off x="1951752" y="1268584"/>
        <a:ext cx="1789011" cy="707005"/>
      </dsp:txXfrm>
    </dsp:sp>
    <dsp:sp modelId="{684DE093-E0B9-4FB1-88E6-9F3A899CF861}">
      <dsp:nvSpPr>
        <dsp:cNvPr id="0" name=""/>
        <dsp:cNvSpPr/>
      </dsp:nvSpPr>
      <dsp:spPr>
        <a:xfrm rot="18745137">
          <a:off x="3572388" y="1177839"/>
          <a:ext cx="1169884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169884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28083" y="1161016"/>
        <a:ext cx="58494" cy="58494"/>
      </dsp:txXfrm>
    </dsp:sp>
    <dsp:sp modelId="{41099E38-2B94-483D-83D0-05CDE79ED1D0}">
      <dsp:nvSpPr>
        <dsp:cNvPr id="0" name=""/>
        <dsp:cNvSpPr/>
      </dsp:nvSpPr>
      <dsp:spPr>
        <a:xfrm>
          <a:off x="4551901" y="382942"/>
          <a:ext cx="2033850" cy="7509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Datos  institucionales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73897" y="404938"/>
        <a:ext cx="1989858" cy="707005"/>
      </dsp:txXfrm>
    </dsp:sp>
    <dsp:sp modelId="{32C08183-8096-4CDC-8969-B9F387D50A17}">
      <dsp:nvSpPr>
        <dsp:cNvPr id="0" name=""/>
        <dsp:cNvSpPr/>
      </dsp:nvSpPr>
      <dsp:spPr>
        <a:xfrm>
          <a:off x="3762759" y="1609662"/>
          <a:ext cx="789141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789141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37602" y="1602358"/>
        <a:ext cx="39457" cy="39457"/>
      </dsp:txXfrm>
    </dsp:sp>
    <dsp:sp modelId="{933E45B7-D810-4442-963B-DE79175C4878}">
      <dsp:nvSpPr>
        <dsp:cNvPr id="0" name=""/>
        <dsp:cNvSpPr/>
      </dsp:nvSpPr>
      <dsp:spPr>
        <a:xfrm>
          <a:off x="4551901" y="1246588"/>
          <a:ext cx="2033850" cy="7509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Objetivos estratégicos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73897" y="1268584"/>
        <a:ext cx="1989858" cy="707005"/>
      </dsp:txXfrm>
    </dsp:sp>
    <dsp:sp modelId="{32ECE51E-DEBD-4AAD-A2FB-E7809A455E9A}">
      <dsp:nvSpPr>
        <dsp:cNvPr id="0" name=""/>
        <dsp:cNvSpPr/>
      </dsp:nvSpPr>
      <dsp:spPr>
        <a:xfrm rot="2854863">
          <a:off x="3572388" y="2041486"/>
          <a:ext cx="1169884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169884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28083" y="2024663"/>
        <a:ext cx="58494" cy="58494"/>
      </dsp:txXfrm>
    </dsp:sp>
    <dsp:sp modelId="{8CD3C689-0DA6-4998-9C6D-51A9172B1D4B}">
      <dsp:nvSpPr>
        <dsp:cNvPr id="0" name=""/>
        <dsp:cNvSpPr/>
      </dsp:nvSpPr>
      <dsp:spPr>
        <a:xfrm>
          <a:off x="4551901" y="2110235"/>
          <a:ext cx="2033850" cy="7509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Indicadores intermedios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73897" y="2132231"/>
        <a:ext cx="1989858" cy="707005"/>
      </dsp:txXfrm>
    </dsp:sp>
    <dsp:sp modelId="{0E17B992-493C-4D2F-880B-8D06519A4090}">
      <dsp:nvSpPr>
        <dsp:cNvPr id="0" name=""/>
        <dsp:cNvSpPr/>
      </dsp:nvSpPr>
      <dsp:spPr>
        <a:xfrm rot="250150">
          <a:off x="1501426" y="3438521"/>
          <a:ext cx="428897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428897" y="124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1705152" y="3440222"/>
        <a:ext cx="21444" cy="21444"/>
      </dsp:txXfrm>
    </dsp:sp>
    <dsp:sp modelId="{DB84E424-EB51-4048-A0E0-7051A55A2B49}">
      <dsp:nvSpPr>
        <dsp:cNvPr id="0" name=""/>
        <dsp:cNvSpPr/>
      </dsp:nvSpPr>
      <dsp:spPr>
        <a:xfrm>
          <a:off x="1929756" y="3091037"/>
          <a:ext cx="1833003" cy="7509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Programación Plurianual de la Política Pública - PPPP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1951752" y="3113033"/>
        <a:ext cx="1789011" cy="707005"/>
      </dsp:txXfrm>
    </dsp:sp>
    <dsp:sp modelId="{794A28E1-40DF-4642-818C-7A2E769DA929}">
      <dsp:nvSpPr>
        <dsp:cNvPr id="0" name=""/>
        <dsp:cNvSpPr/>
      </dsp:nvSpPr>
      <dsp:spPr>
        <a:xfrm rot="20449239">
          <a:off x="3739572" y="3316866"/>
          <a:ext cx="835517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835517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36442" y="3308403"/>
        <a:ext cx="41775" cy="41775"/>
      </dsp:txXfrm>
    </dsp:sp>
    <dsp:sp modelId="{D11F5D85-F85E-4D7A-ACF7-FD730670676A}">
      <dsp:nvSpPr>
        <dsp:cNvPr id="0" name=""/>
        <dsp:cNvSpPr/>
      </dsp:nvSpPr>
      <dsp:spPr>
        <a:xfrm>
          <a:off x="4551901" y="2973882"/>
          <a:ext cx="2033850" cy="4363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Desglose de la meta (anualizada)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64681" y="2986662"/>
        <a:ext cx="2008290" cy="410769"/>
      </dsp:txXfrm>
    </dsp:sp>
    <dsp:sp modelId="{2E61EDED-BFFC-4022-B9A1-419E807D1A5C}">
      <dsp:nvSpPr>
        <dsp:cNvPr id="0" name=""/>
        <dsp:cNvSpPr/>
      </dsp:nvSpPr>
      <dsp:spPr>
        <a:xfrm rot="1150761">
          <a:off x="3739572" y="3591356"/>
          <a:ext cx="835517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835517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36442" y="3582892"/>
        <a:ext cx="41775" cy="41775"/>
      </dsp:txXfrm>
    </dsp:sp>
    <dsp:sp modelId="{CCF86E62-3CC4-4554-8BED-8DAD71074DC9}">
      <dsp:nvSpPr>
        <dsp:cNvPr id="0" name=""/>
        <dsp:cNvSpPr/>
      </dsp:nvSpPr>
      <dsp:spPr>
        <a:xfrm>
          <a:off x="4551901" y="3522860"/>
          <a:ext cx="2033850" cy="4363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Articulación OEI – Presupuesto de Inversión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64681" y="3535640"/>
        <a:ext cx="2008290" cy="410769"/>
      </dsp:txXfrm>
    </dsp:sp>
    <dsp:sp modelId="{2E444F09-7A9F-45E1-BDAF-336219793082}">
      <dsp:nvSpPr>
        <dsp:cNvPr id="0" name=""/>
        <dsp:cNvSpPr/>
      </dsp:nvSpPr>
      <dsp:spPr>
        <a:xfrm rot="4155081">
          <a:off x="1112150" y="3987499"/>
          <a:ext cx="1207450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207450" y="124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1685688" y="3969738"/>
        <a:ext cx="60372" cy="60372"/>
      </dsp:txXfrm>
    </dsp:sp>
    <dsp:sp modelId="{805F99EE-1859-45B1-8531-B5C53FCFF3E1}">
      <dsp:nvSpPr>
        <dsp:cNvPr id="0" name=""/>
        <dsp:cNvSpPr/>
      </dsp:nvSpPr>
      <dsp:spPr>
        <a:xfrm>
          <a:off x="1929756" y="4188995"/>
          <a:ext cx="1833003" cy="7509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Programación Anual de la Política Pública - PAPP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1951752" y="4210991"/>
        <a:ext cx="1789011" cy="707005"/>
      </dsp:txXfrm>
    </dsp:sp>
    <dsp:sp modelId="{A137AF77-FFFE-4DD2-9CE5-CBDFD5245314}">
      <dsp:nvSpPr>
        <dsp:cNvPr id="0" name=""/>
        <dsp:cNvSpPr/>
      </dsp:nvSpPr>
      <dsp:spPr>
        <a:xfrm rot="20449239">
          <a:off x="3739572" y="4414824"/>
          <a:ext cx="835517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835517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36442" y="4406361"/>
        <a:ext cx="41775" cy="41775"/>
      </dsp:txXfrm>
    </dsp:sp>
    <dsp:sp modelId="{167D5FD8-DB8A-49D9-B610-361E166A2EE8}">
      <dsp:nvSpPr>
        <dsp:cNvPr id="0" name=""/>
        <dsp:cNvSpPr/>
      </dsp:nvSpPr>
      <dsp:spPr>
        <a:xfrm>
          <a:off x="4551901" y="4071839"/>
          <a:ext cx="2033850" cy="4363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Desglose de la meta (semestre)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64681" y="4084619"/>
        <a:ext cx="2008290" cy="410769"/>
      </dsp:txXfrm>
    </dsp:sp>
    <dsp:sp modelId="{684271C3-C620-446B-A632-399DA7981DD5}">
      <dsp:nvSpPr>
        <dsp:cNvPr id="0" name=""/>
        <dsp:cNvSpPr/>
      </dsp:nvSpPr>
      <dsp:spPr>
        <a:xfrm rot="1150761">
          <a:off x="3739572" y="4689314"/>
          <a:ext cx="835517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835517" y="12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chemeClr val="bg1"/>
            </a:solidFill>
          </a:endParaRPr>
        </a:p>
      </dsp:txBody>
      <dsp:txXfrm>
        <a:off x="4136442" y="4680850"/>
        <a:ext cx="41775" cy="41775"/>
      </dsp:txXfrm>
    </dsp:sp>
    <dsp:sp modelId="{88495401-E8ED-4F83-B18A-D535F24EFB54}">
      <dsp:nvSpPr>
        <dsp:cNvPr id="0" name=""/>
        <dsp:cNvSpPr/>
      </dsp:nvSpPr>
      <dsp:spPr>
        <a:xfrm>
          <a:off x="4551901" y="4620818"/>
          <a:ext cx="2033850" cy="4363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Articulación OEI – Presupuesto de Inversión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564681" y="4633598"/>
        <a:ext cx="2008290" cy="4107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3139-1308-4B56-9D10-EE18FD840E13}">
      <dsp:nvSpPr>
        <dsp:cNvPr id="0" name=""/>
        <dsp:cNvSpPr/>
      </dsp:nvSpPr>
      <dsp:spPr>
        <a:xfrm>
          <a:off x="299019" y="1372661"/>
          <a:ext cx="1313003" cy="6565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Planificación Institucional</a:t>
          </a:r>
          <a:endParaRPr lang="es-MX" sz="1900" kern="1200" dirty="0"/>
        </a:p>
      </dsp:txBody>
      <dsp:txXfrm>
        <a:off x="318247" y="1391889"/>
        <a:ext cx="1274547" cy="618045"/>
      </dsp:txXfrm>
    </dsp:sp>
    <dsp:sp modelId="{F1B3FD41-CC14-42E1-A90F-90C3DDC406B2}">
      <dsp:nvSpPr>
        <dsp:cNvPr id="0" name=""/>
        <dsp:cNvSpPr/>
      </dsp:nvSpPr>
      <dsp:spPr>
        <a:xfrm rot="18618669">
          <a:off x="1382360" y="1185352"/>
          <a:ext cx="1300971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1300971" y="1953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  <a:headEnd type="none"/>
          <a:tailEnd type="triangle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2000322" y="1172364"/>
        <a:ext cx="65048" cy="65048"/>
      </dsp:txXfrm>
    </dsp:sp>
    <dsp:sp modelId="{74826B3B-C8A9-424D-B9E9-A49D31DD33E9}">
      <dsp:nvSpPr>
        <dsp:cNvPr id="0" name=""/>
        <dsp:cNvSpPr/>
      </dsp:nvSpPr>
      <dsp:spPr>
        <a:xfrm>
          <a:off x="2453670" y="380615"/>
          <a:ext cx="1313003" cy="6565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Objetivo Estratégico 1</a:t>
          </a:r>
          <a:endParaRPr lang="es-MX" sz="1800" kern="1200" dirty="0"/>
        </a:p>
      </dsp:txBody>
      <dsp:txXfrm>
        <a:off x="2472898" y="399843"/>
        <a:ext cx="1274547" cy="618045"/>
      </dsp:txXfrm>
    </dsp:sp>
    <dsp:sp modelId="{684DE093-E0B9-4FB1-88E6-9F3A899CF861}">
      <dsp:nvSpPr>
        <dsp:cNvPr id="0" name=""/>
        <dsp:cNvSpPr/>
      </dsp:nvSpPr>
      <dsp:spPr>
        <a:xfrm rot="20567464">
          <a:off x="3738114" y="500585"/>
          <a:ext cx="1275915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1275915" y="1953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triangle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344173" y="488224"/>
        <a:ext cx="63795" cy="63795"/>
      </dsp:txXfrm>
    </dsp:sp>
    <dsp:sp modelId="{41099E38-2B94-483D-83D0-05CDE79ED1D0}">
      <dsp:nvSpPr>
        <dsp:cNvPr id="0" name=""/>
        <dsp:cNvSpPr/>
      </dsp:nvSpPr>
      <dsp:spPr>
        <a:xfrm>
          <a:off x="4985469" y="3126"/>
          <a:ext cx="1313003" cy="6565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Proyecto 1…</a:t>
          </a:r>
          <a:endParaRPr lang="es-MX" sz="1800" kern="1200" dirty="0"/>
        </a:p>
      </dsp:txBody>
      <dsp:txXfrm>
        <a:off x="5004697" y="22354"/>
        <a:ext cx="1274547" cy="618045"/>
      </dsp:txXfrm>
    </dsp:sp>
    <dsp:sp modelId="{FB4E8118-754A-4CCD-9882-67F6684F5B61}">
      <dsp:nvSpPr>
        <dsp:cNvPr id="0" name=""/>
        <dsp:cNvSpPr/>
      </dsp:nvSpPr>
      <dsp:spPr>
        <a:xfrm>
          <a:off x="6298472" y="311841"/>
          <a:ext cx="336220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336220" y="19536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58177" y="322972"/>
        <a:ext cx="16811" cy="16811"/>
      </dsp:txXfrm>
    </dsp:sp>
    <dsp:sp modelId="{5196A057-3909-4AD3-BB31-2B1789552063}">
      <dsp:nvSpPr>
        <dsp:cNvPr id="0" name=""/>
        <dsp:cNvSpPr/>
      </dsp:nvSpPr>
      <dsp:spPr>
        <a:xfrm>
          <a:off x="6634693" y="3126"/>
          <a:ext cx="1313003" cy="656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$ Monto del proyecto</a:t>
          </a:r>
          <a:endParaRPr lang="es-MX" sz="1400" kern="1200" dirty="0"/>
        </a:p>
      </dsp:txBody>
      <dsp:txXfrm>
        <a:off x="6653921" y="22354"/>
        <a:ext cx="1274547" cy="618045"/>
      </dsp:txXfrm>
    </dsp:sp>
    <dsp:sp modelId="{32C08183-8096-4CDC-8969-B9F387D50A17}">
      <dsp:nvSpPr>
        <dsp:cNvPr id="0" name=""/>
        <dsp:cNvSpPr/>
      </dsp:nvSpPr>
      <dsp:spPr>
        <a:xfrm rot="1032536">
          <a:off x="3738114" y="878073"/>
          <a:ext cx="1275915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1275915" y="1953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triangle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344173" y="865712"/>
        <a:ext cx="63795" cy="63795"/>
      </dsp:txXfrm>
    </dsp:sp>
    <dsp:sp modelId="{933E45B7-D810-4442-963B-DE79175C4878}">
      <dsp:nvSpPr>
        <dsp:cNvPr id="0" name=""/>
        <dsp:cNvSpPr/>
      </dsp:nvSpPr>
      <dsp:spPr>
        <a:xfrm>
          <a:off x="4985469" y="758103"/>
          <a:ext cx="1313003" cy="6565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…Proyecto N</a:t>
          </a:r>
          <a:endParaRPr lang="es-MX" sz="1800" kern="1200" dirty="0"/>
        </a:p>
      </dsp:txBody>
      <dsp:txXfrm>
        <a:off x="5004697" y="777331"/>
        <a:ext cx="1274547" cy="618045"/>
      </dsp:txXfrm>
    </dsp:sp>
    <dsp:sp modelId="{8CAAD165-3244-4AAA-9953-C28281E1CA4B}">
      <dsp:nvSpPr>
        <dsp:cNvPr id="0" name=""/>
        <dsp:cNvSpPr/>
      </dsp:nvSpPr>
      <dsp:spPr>
        <a:xfrm>
          <a:off x="6298472" y="1066817"/>
          <a:ext cx="336220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336220" y="19536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58177" y="1077948"/>
        <a:ext cx="16811" cy="16811"/>
      </dsp:txXfrm>
    </dsp:sp>
    <dsp:sp modelId="{72ACB9F7-57E0-4865-A251-BF66092DCD3B}">
      <dsp:nvSpPr>
        <dsp:cNvPr id="0" name=""/>
        <dsp:cNvSpPr/>
      </dsp:nvSpPr>
      <dsp:spPr>
        <a:xfrm>
          <a:off x="6634693" y="758103"/>
          <a:ext cx="1313003" cy="656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$ Monto del proyecto</a:t>
          </a:r>
          <a:endParaRPr lang="es-MX" sz="1400" kern="1200" dirty="0"/>
        </a:p>
      </dsp:txBody>
      <dsp:txXfrm>
        <a:off x="6653921" y="777331"/>
        <a:ext cx="1274547" cy="618045"/>
      </dsp:txXfrm>
    </dsp:sp>
    <dsp:sp modelId="{0E17B992-493C-4D2F-880B-8D06519A4090}">
      <dsp:nvSpPr>
        <dsp:cNvPr id="0" name=""/>
        <dsp:cNvSpPr/>
      </dsp:nvSpPr>
      <dsp:spPr>
        <a:xfrm rot="568313">
          <a:off x="1606206" y="1751585"/>
          <a:ext cx="853281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853281" y="1953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  <a:headEnd type="none"/>
          <a:tailEnd type="triangle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2011514" y="1749789"/>
        <a:ext cx="42664" cy="42664"/>
      </dsp:txXfrm>
    </dsp:sp>
    <dsp:sp modelId="{DB84E424-EB51-4048-A0E0-7051A55A2B49}">
      <dsp:nvSpPr>
        <dsp:cNvPr id="0" name=""/>
        <dsp:cNvSpPr/>
      </dsp:nvSpPr>
      <dsp:spPr>
        <a:xfrm>
          <a:off x="2453670" y="1416430"/>
          <a:ext cx="1313003" cy="8498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Objetivo Estratégico 2…</a:t>
          </a:r>
          <a:endParaRPr lang="es-MX" sz="1800" kern="1200" dirty="0"/>
        </a:p>
      </dsp:txBody>
      <dsp:txXfrm>
        <a:off x="2478560" y="1441320"/>
        <a:ext cx="1263223" cy="800021"/>
      </dsp:txXfrm>
    </dsp:sp>
    <dsp:sp modelId="{794A28E1-40DF-4642-818C-7A2E769DA929}">
      <dsp:nvSpPr>
        <dsp:cNvPr id="0" name=""/>
        <dsp:cNvSpPr/>
      </dsp:nvSpPr>
      <dsp:spPr>
        <a:xfrm>
          <a:off x="3766674" y="1821794"/>
          <a:ext cx="1218795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1218795" y="1953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triangle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345601" y="1810861"/>
        <a:ext cx="60939" cy="60939"/>
      </dsp:txXfrm>
    </dsp:sp>
    <dsp:sp modelId="{D11F5D85-F85E-4D7A-ACF7-FD730670676A}">
      <dsp:nvSpPr>
        <dsp:cNvPr id="0" name=""/>
        <dsp:cNvSpPr/>
      </dsp:nvSpPr>
      <dsp:spPr>
        <a:xfrm>
          <a:off x="4985469" y="1513080"/>
          <a:ext cx="1313003" cy="6565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Proyecto 1…</a:t>
          </a:r>
          <a:endParaRPr lang="es-MX" sz="1800" kern="1200" dirty="0"/>
        </a:p>
      </dsp:txBody>
      <dsp:txXfrm>
        <a:off x="5004697" y="1532308"/>
        <a:ext cx="1274547" cy="618045"/>
      </dsp:txXfrm>
    </dsp:sp>
    <dsp:sp modelId="{33C4F96F-FCA1-48CB-BA43-9D81A9528055}">
      <dsp:nvSpPr>
        <dsp:cNvPr id="0" name=""/>
        <dsp:cNvSpPr/>
      </dsp:nvSpPr>
      <dsp:spPr>
        <a:xfrm>
          <a:off x="6298472" y="1821794"/>
          <a:ext cx="336220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336220" y="19536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58177" y="1832925"/>
        <a:ext cx="16811" cy="16811"/>
      </dsp:txXfrm>
    </dsp:sp>
    <dsp:sp modelId="{6C38F1DD-AD49-4B5C-9B5A-E1457E11B1EF}">
      <dsp:nvSpPr>
        <dsp:cNvPr id="0" name=""/>
        <dsp:cNvSpPr/>
      </dsp:nvSpPr>
      <dsp:spPr>
        <a:xfrm>
          <a:off x="6634693" y="1513080"/>
          <a:ext cx="1313003" cy="656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$ Monto del proyecto</a:t>
          </a:r>
          <a:endParaRPr lang="es-MX" sz="1400" kern="1200" dirty="0"/>
        </a:p>
      </dsp:txBody>
      <dsp:txXfrm>
        <a:off x="6653921" y="1532308"/>
        <a:ext cx="1274547" cy="618045"/>
      </dsp:txXfrm>
    </dsp:sp>
    <dsp:sp modelId="{2E444F09-7A9F-45E1-BDAF-336219793082}">
      <dsp:nvSpPr>
        <dsp:cNvPr id="0" name=""/>
        <dsp:cNvSpPr/>
      </dsp:nvSpPr>
      <dsp:spPr>
        <a:xfrm rot="2939878">
          <a:off x="1385270" y="2178961"/>
          <a:ext cx="1318655" cy="39073"/>
        </a:xfrm>
        <a:custGeom>
          <a:avLst/>
          <a:gdLst/>
          <a:ahLst/>
          <a:cxnLst/>
          <a:rect l="0" t="0" r="0" b="0"/>
          <a:pathLst>
            <a:path>
              <a:moveTo>
                <a:pt x="0" y="19536"/>
              </a:moveTo>
              <a:lnTo>
                <a:pt x="1318655" y="1953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  <a:headEnd type="none"/>
          <a:tailEnd type="triangle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2011631" y="2165531"/>
        <a:ext cx="65932" cy="65932"/>
      </dsp:txXfrm>
    </dsp:sp>
    <dsp:sp modelId="{805F99EE-1859-45B1-8531-B5C53FCFF3E1}">
      <dsp:nvSpPr>
        <dsp:cNvPr id="0" name=""/>
        <dsp:cNvSpPr/>
      </dsp:nvSpPr>
      <dsp:spPr>
        <a:xfrm>
          <a:off x="2477173" y="2367832"/>
          <a:ext cx="1313003" cy="6565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…Objetivo Estratégico N</a:t>
          </a:r>
          <a:endParaRPr lang="es-MX" sz="1800" kern="1200" dirty="0"/>
        </a:p>
      </dsp:txBody>
      <dsp:txXfrm>
        <a:off x="2496401" y="2387060"/>
        <a:ext cx="1274547" cy="61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506-1A5C-4D2B-A048-83A21A374815}">
      <dsp:nvSpPr>
        <dsp:cNvPr id="0" name=""/>
        <dsp:cNvSpPr/>
      </dsp:nvSpPr>
      <dsp:spPr>
        <a:xfrm>
          <a:off x="0" y="0"/>
          <a:ext cx="8401080" cy="532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Código Orgánico de Planificación y Finanzas Públicas </a:t>
          </a:r>
          <a:endParaRPr lang="es-MX" sz="2000" b="1" kern="1200" dirty="0"/>
        </a:p>
      </dsp:txBody>
      <dsp:txXfrm>
        <a:off x="0" y="0"/>
        <a:ext cx="8401080" cy="1597446"/>
      </dsp:txXfrm>
    </dsp:sp>
    <dsp:sp modelId="{F7916FEC-8D8E-43E1-87F1-97AC11789BCC}">
      <dsp:nvSpPr>
        <dsp:cNvPr id="0" name=""/>
        <dsp:cNvSpPr/>
      </dsp:nvSpPr>
      <dsp:spPr>
        <a:xfrm>
          <a:off x="189192" y="1201433"/>
          <a:ext cx="8003608" cy="758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Art. 1.- El COPFP tiene por objeto organizar, normar y vincular el Sistema Nacional Descentralizado de Planificación Participativa con el Sistema Nacional de Finanzas Públicas...</a:t>
          </a:r>
          <a:endParaRPr lang="es-MX" sz="1500" b="1" kern="1200" dirty="0"/>
        </a:p>
      </dsp:txBody>
      <dsp:txXfrm>
        <a:off x="211409" y="1223650"/>
        <a:ext cx="7959174" cy="714108"/>
      </dsp:txXfrm>
    </dsp:sp>
    <dsp:sp modelId="{04614F08-3760-4814-83E6-2836A6C21AD5}">
      <dsp:nvSpPr>
        <dsp:cNvPr id="0" name=""/>
        <dsp:cNvSpPr/>
      </dsp:nvSpPr>
      <dsp:spPr>
        <a:xfrm>
          <a:off x="189192" y="2108993"/>
          <a:ext cx="8003608" cy="818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Art. 54.- Las instituciones sujetas al ámbito de este código, excluyendo los Gobiernos Autónomos Descentralizados, reportarán a la Secretaría Nacional de Planificación y Desarrollo sus instrumentos de planificación institucionales…</a:t>
          </a:r>
          <a:endParaRPr lang="es-MX" sz="1500" b="1" kern="1200" dirty="0"/>
        </a:p>
      </dsp:txBody>
      <dsp:txXfrm>
        <a:off x="213162" y="2132963"/>
        <a:ext cx="7955668" cy="770439"/>
      </dsp:txXfrm>
    </dsp:sp>
    <dsp:sp modelId="{7CEC8F6D-0CEC-4FA9-BBDA-187079DC59DE}">
      <dsp:nvSpPr>
        <dsp:cNvPr id="0" name=""/>
        <dsp:cNvSpPr/>
      </dsp:nvSpPr>
      <dsp:spPr>
        <a:xfrm>
          <a:off x="189192" y="3046330"/>
          <a:ext cx="8003608" cy="819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Art. 58.- Los planes de inversión serán cuatrianuales y anuales. La expresión financiera de los planes cuatrianuales permite la certificación presupuestaria plurianual, la continuidad de la ejecución de la inversión pública…</a:t>
          </a:r>
          <a:endParaRPr lang="es-MX" sz="1500" b="1" kern="1200" dirty="0"/>
        </a:p>
      </dsp:txBody>
      <dsp:txXfrm>
        <a:off x="213208" y="3070346"/>
        <a:ext cx="7955576" cy="771949"/>
      </dsp:txXfrm>
    </dsp:sp>
    <dsp:sp modelId="{9A533EF0-6593-4635-8339-2234AAB44E7C}">
      <dsp:nvSpPr>
        <dsp:cNvPr id="0" name=""/>
        <dsp:cNvSpPr/>
      </dsp:nvSpPr>
      <dsp:spPr>
        <a:xfrm>
          <a:off x="189192" y="3976767"/>
          <a:ext cx="8003608" cy="102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Art. 60.- Serán prioritarios los programas y proyectos de inversión que la Secretaría Nacional de Planificación y Desarrollo incluya en el plan anual de inversiones del presupuesto general del Estado, de acuerdo al Plan Nacional de Desarrollo, a la Programación Presupuestaria Cuatrienal</a:t>
          </a:r>
          <a:endParaRPr lang="es-MX" sz="1500" b="1" kern="1200" dirty="0"/>
        </a:p>
      </dsp:txBody>
      <dsp:txXfrm>
        <a:off x="219311" y="4006886"/>
        <a:ext cx="7943370" cy="968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648C-1EBF-479F-9C8D-950254B7BE37}">
      <dsp:nvSpPr>
        <dsp:cNvPr id="0" name=""/>
        <dsp:cNvSpPr/>
      </dsp:nvSpPr>
      <dsp:spPr>
        <a:xfrm>
          <a:off x="0" y="0"/>
          <a:ext cx="8401080" cy="532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Guía Metodológica de Planificación Institucional</a:t>
          </a:r>
          <a:endParaRPr lang="es-MX" sz="1600" b="1" kern="1200" dirty="0"/>
        </a:p>
      </dsp:txBody>
      <dsp:txXfrm>
        <a:off x="0" y="0"/>
        <a:ext cx="8401080" cy="1597446"/>
      </dsp:txXfrm>
    </dsp:sp>
    <dsp:sp modelId="{09C24A7F-BFCE-42D5-B046-5F07EF43BB74}">
      <dsp:nvSpPr>
        <dsp:cNvPr id="0" name=""/>
        <dsp:cNvSpPr/>
      </dsp:nvSpPr>
      <dsp:spPr>
        <a:xfrm>
          <a:off x="1143151" y="1129097"/>
          <a:ext cx="6720864" cy="3459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La guía </a:t>
          </a:r>
          <a:r>
            <a:rPr lang="es-MX" sz="2000" b="1" kern="1200" dirty="0" smtClean="0"/>
            <a:t>aporta conceptos y la metodología para la elaboración de planes institucionales, a fin de que cada entidad, conforme a su rol y competencia, cumpla su papel en la consecución de los objetivos nacionales del PNBV, esta planificación institucional debe ser consensuada y articulada con el presupuesto, si los objetivos, políticas, programas y proyectos no se traduzcan en compromisos financieros contemplados en el presupuesto del Estado, no dejan de ser buenas intenciones sin ninguna garantía de ejecución.  </a:t>
          </a:r>
          <a:endParaRPr lang="es-MX" sz="2000" b="1" kern="1200" dirty="0"/>
        </a:p>
      </dsp:txBody>
      <dsp:txXfrm>
        <a:off x="1244485" y="1230431"/>
        <a:ext cx="6518196" cy="3257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3F36-6002-40F4-BD46-B216670900D3}">
      <dsp:nvSpPr>
        <dsp:cNvPr id="0" name=""/>
        <dsp:cNvSpPr/>
      </dsp:nvSpPr>
      <dsp:spPr>
        <a:xfrm>
          <a:off x="1759566" y="-602"/>
          <a:ext cx="2038091" cy="1697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Evaluación</a:t>
          </a:r>
          <a:endParaRPr lang="es-EC" sz="1600" b="1" kern="1200" dirty="0"/>
        </a:p>
      </dsp:txBody>
      <dsp:txXfrm>
        <a:off x="2058038" y="247971"/>
        <a:ext cx="1441147" cy="1200219"/>
      </dsp:txXfrm>
    </dsp:sp>
    <dsp:sp modelId="{0A12DD36-4903-4FC0-BFB9-F3696C49EBC6}">
      <dsp:nvSpPr>
        <dsp:cNvPr id="0" name=""/>
        <dsp:cNvSpPr/>
      </dsp:nvSpPr>
      <dsp:spPr>
        <a:xfrm rot="2700000">
          <a:off x="3485297" y="1454474"/>
          <a:ext cx="370878" cy="57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/>
        </a:p>
      </dsp:txBody>
      <dsp:txXfrm>
        <a:off x="3501591" y="1529429"/>
        <a:ext cx="259615" cy="342876"/>
      </dsp:txXfrm>
    </dsp:sp>
    <dsp:sp modelId="{099D6B2A-6265-4824-A951-EEC947A8E2DF}">
      <dsp:nvSpPr>
        <dsp:cNvPr id="0" name=""/>
        <dsp:cNvSpPr/>
      </dsp:nvSpPr>
      <dsp:spPr>
        <a:xfrm>
          <a:off x="3558660" y="1798491"/>
          <a:ext cx="2038091" cy="1697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Formulación</a:t>
          </a:r>
          <a:endParaRPr lang="es-EC" sz="1600" b="1" kern="1200" dirty="0"/>
        </a:p>
      </dsp:txBody>
      <dsp:txXfrm>
        <a:off x="3857132" y="2047064"/>
        <a:ext cx="1441147" cy="1200219"/>
      </dsp:txXfrm>
    </dsp:sp>
    <dsp:sp modelId="{FA3C1742-3D1C-423E-A076-427519A39DEB}">
      <dsp:nvSpPr>
        <dsp:cNvPr id="0" name=""/>
        <dsp:cNvSpPr/>
      </dsp:nvSpPr>
      <dsp:spPr>
        <a:xfrm rot="8100000">
          <a:off x="3526322" y="3238799"/>
          <a:ext cx="348055" cy="57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/>
        </a:p>
      </dsp:txBody>
      <dsp:txXfrm rot="10800000">
        <a:off x="3615447" y="3316174"/>
        <a:ext cx="243639" cy="342876"/>
      </dsp:txXfrm>
    </dsp:sp>
    <dsp:sp modelId="{D67B596E-7D90-4729-A363-6FDB82EB50C0}">
      <dsp:nvSpPr>
        <dsp:cNvPr id="0" name=""/>
        <dsp:cNvSpPr/>
      </dsp:nvSpPr>
      <dsp:spPr>
        <a:xfrm>
          <a:off x="1629917" y="3597584"/>
          <a:ext cx="2297390" cy="16973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Implementación</a:t>
          </a:r>
          <a:endParaRPr lang="es-EC" sz="1600" b="1" kern="1200" dirty="0"/>
        </a:p>
      </dsp:txBody>
      <dsp:txXfrm>
        <a:off x="1966362" y="3846157"/>
        <a:ext cx="1624500" cy="1200219"/>
      </dsp:txXfrm>
    </dsp:sp>
    <dsp:sp modelId="{D5A7ACE5-2632-4431-95E1-AA194F9E0BAC}">
      <dsp:nvSpPr>
        <dsp:cNvPr id="0" name=""/>
        <dsp:cNvSpPr/>
      </dsp:nvSpPr>
      <dsp:spPr>
        <a:xfrm rot="13500000">
          <a:off x="1696778" y="3252730"/>
          <a:ext cx="348055" cy="57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/>
        </a:p>
      </dsp:txBody>
      <dsp:txXfrm rot="10800000">
        <a:off x="1785903" y="3403939"/>
        <a:ext cx="243639" cy="342876"/>
      </dsp:txXfrm>
    </dsp:sp>
    <dsp:sp modelId="{A530A38F-B20D-403D-A650-46830A474E87}">
      <dsp:nvSpPr>
        <dsp:cNvPr id="0" name=""/>
        <dsp:cNvSpPr/>
      </dsp:nvSpPr>
      <dsp:spPr>
        <a:xfrm>
          <a:off x="-39526" y="1798491"/>
          <a:ext cx="2038091" cy="16973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Seguimiento</a:t>
          </a:r>
          <a:endParaRPr lang="es-EC" sz="1600" b="1" kern="1200" dirty="0"/>
        </a:p>
      </dsp:txBody>
      <dsp:txXfrm>
        <a:off x="258946" y="2047064"/>
        <a:ext cx="1441147" cy="1200219"/>
      </dsp:txXfrm>
    </dsp:sp>
    <dsp:sp modelId="{A4FFD230-EAFF-41CD-A596-741CB542EFEA}">
      <dsp:nvSpPr>
        <dsp:cNvPr id="0" name=""/>
        <dsp:cNvSpPr/>
      </dsp:nvSpPr>
      <dsp:spPr>
        <a:xfrm rot="18900000">
          <a:off x="1686204" y="1469319"/>
          <a:ext cx="370878" cy="57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/>
        </a:p>
      </dsp:txBody>
      <dsp:txXfrm>
        <a:off x="1702498" y="1622948"/>
        <a:ext cx="259615" cy="342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3567B-6F35-40FC-A02E-AD30E58D8465}">
      <dsp:nvSpPr>
        <dsp:cNvPr id="0" name=""/>
        <dsp:cNvSpPr/>
      </dsp:nvSpPr>
      <dsp:spPr>
        <a:xfrm>
          <a:off x="564" y="631706"/>
          <a:ext cx="2087407" cy="52185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Problemáticas y/o oportunidades</a:t>
          </a:r>
          <a:endParaRPr lang="es-EC" sz="1600" kern="1200" dirty="0"/>
        </a:p>
      </dsp:txBody>
      <dsp:txXfrm>
        <a:off x="15848" y="646990"/>
        <a:ext cx="2056839" cy="491283"/>
      </dsp:txXfrm>
    </dsp:sp>
    <dsp:sp modelId="{1A8DB218-A936-48D2-AE70-B22E0D28FE10}">
      <dsp:nvSpPr>
        <dsp:cNvPr id="0" name=""/>
        <dsp:cNvSpPr/>
      </dsp:nvSpPr>
      <dsp:spPr>
        <a:xfrm rot="16018645">
          <a:off x="820754" y="1554923"/>
          <a:ext cx="447027" cy="91324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E296-7949-4901-A6C8-16588A6B7FC9}">
      <dsp:nvSpPr>
        <dsp:cNvPr id="0" name=""/>
        <dsp:cNvSpPr/>
      </dsp:nvSpPr>
      <dsp:spPr>
        <a:xfrm>
          <a:off x="564" y="2047613"/>
          <a:ext cx="2087407" cy="521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Coordinación Intersectorial</a:t>
          </a:r>
          <a:endParaRPr lang="es-MX" sz="1600" kern="1200" dirty="0"/>
        </a:p>
      </dsp:txBody>
      <dsp:txXfrm>
        <a:off x="15848" y="2062897"/>
        <a:ext cx="2056839" cy="491283"/>
      </dsp:txXfrm>
    </dsp:sp>
    <dsp:sp modelId="{C7919E41-227F-45A8-98C6-546341AF5912}">
      <dsp:nvSpPr>
        <dsp:cNvPr id="0" name=""/>
        <dsp:cNvSpPr/>
      </dsp:nvSpPr>
      <dsp:spPr>
        <a:xfrm rot="5397250" flipH="1">
          <a:off x="979946" y="2507543"/>
          <a:ext cx="190120" cy="16684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FF09-73B0-4329-9F68-977F5AF4A91B}">
      <dsp:nvSpPr>
        <dsp:cNvPr id="0" name=""/>
        <dsp:cNvSpPr/>
      </dsp:nvSpPr>
      <dsp:spPr>
        <a:xfrm>
          <a:off x="0" y="2752113"/>
          <a:ext cx="2087407" cy="521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Impacto Política Sectorial</a:t>
          </a:r>
          <a:endParaRPr lang="es-MX" sz="1600" kern="1200" dirty="0"/>
        </a:p>
      </dsp:txBody>
      <dsp:txXfrm>
        <a:off x="15284" y="2767397"/>
        <a:ext cx="2056839" cy="491283"/>
      </dsp:txXfrm>
    </dsp:sp>
    <dsp:sp modelId="{4EE6749C-C2EC-4CBC-B1D6-3F768A2603D4}">
      <dsp:nvSpPr>
        <dsp:cNvPr id="0" name=""/>
        <dsp:cNvSpPr/>
      </dsp:nvSpPr>
      <dsp:spPr>
        <a:xfrm rot="5402690" flipH="1">
          <a:off x="932515" y="3289750"/>
          <a:ext cx="222940" cy="16684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172AC-AE03-4E49-97CB-F7EAABD41415}">
      <dsp:nvSpPr>
        <dsp:cNvPr id="0" name=""/>
        <dsp:cNvSpPr/>
      </dsp:nvSpPr>
      <dsp:spPr>
        <a:xfrm>
          <a:off x="564" y="3472378"/>
          <a:ext cx="2087407" cy="521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Programas y Proyectos</a:t>
          </a:r>
          <a:endParaRPr lang="es-MX" sz="1600" kern="1200" dirty="0"/>
        </a:p>
      </dsp:txBody>
      <dsp:txXfrm>
        <a:off x="15848" y="3487662"/>
        <a:ext cx="2056839" cy="4912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9FAB7-4FAB-4A6B-A2FD-86C07A301F88}">
      <dsp:nvSpPr>
        <dsp:cNvPr id="0" name=""/>
        <dsp:cNvSpPr/>
      </dsp:nvSpPr>
      <dsp:spPr>
        <a:xfrm>
          <a:off x="0" y="206442"/>
          <a:ext cx="2108285" cy="52707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Política Nacional</a:t>
          </a:r>
          <a:endParaRPr lang="es-MX" sz="2000" kern="1200" dirty="0"/>
        </a:p>
      </dsp:txBody>
      <dsp:txXfrm>
        <a:off x="15437" y="221879"/>
        <a:ext cx="2077411" cy="496197"/>
      </dsp:txXfrm>
    </dsp:sp>
    <dsp:sp modelId="{79B18DB8-5FEB-4FC5-9680-A81458C5292A}">
      <dsp:nvSpPr>
        <dsp:cNvPr id="0" name=""/>
        <dsp:cNvSpPr/>
      </dsp:nvSpPr>
      <dsp:spPr>
        <a:xfrm rot="5397441">
          <a:off x="1016267" y="763650"/>
          <a:ext cx="76255" cy="92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1690F-0723-4A02-804B-6D2D2536CE5A}">
      <dsp:nvSpPr>
        <dsp:cNvPr id="0" name=""/>
        <dsp:cNvSpPr/>
      </dsp:nvSpPr>
      <dsp:spPr>
        <a:xfrm>
          <a:off x="505" y="886025"/>
          <a:ext cx="2108285" cy="527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Lineamientos de estrategias</a:t>
          </a:r>
          <a:endParaRPr lang="es-MX" sz="1600" kern="1200" dirty="0"/>
        </a:p>
      </dsp:txBody>
      <dsp:txXfrm>
        <a:off x="15942" y="901462"/>
        <a:ext cx="2077411" cy="496197"/>
      </dsp:txXfrm>
    </dsp:sp>
    <dsp:sp modelId="{2E570E15-60C6-4C83-92BA-DB323509BD95}">
      <dsp:nvSpPr>
        <dsp:cNvPr id="0" name=""/>
        <dsp:cNvSpPr/>
      </dsp:nvSpPr>
      <dsp:spPr>
        <a:xfrm rot="5400000">
          <a:off x="1008529" y="1459215"/>
          <a:ext cx="92237" cy="922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323FC-53CA-4BD5-B2D4-A1379ED8E04F}">
      <dsp:nvSpPr>
        <dsp:cNvPr id="0" name=""/>
        <dsp:cNvSpPr/>
      </dsp:nvSpPr>
      <dsp:spPr>
        <a:xfrm>
          <a:off x="505" y="1597571"/>
          <a:ext cx="2108285" cy="527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Política Intersectorial</a:t>
          </a:r>
          <a:endParaRPr lang="es-MX" sz="1600" kern="1200" dirty="0"/>
        </a:p>
      </dsp:txBody>
      <dsp:txXfrm>
        <a:off x="15942" y="1613008"/>
        <a:ext cx="2077411" cy="496197"/>
      </dsp:txXfrm>
    </dsp:sp>
    <dsp:sp modelId="{0CC9B702-1588-4FAF-9A61-A98D33E6DA40}">
      <dsp:nvSpPr>
        <dsp:cNvPr id="0" name=""/>
        <dsp:cNvSpPr/>
      </dsp:nvSpPr>
      <dsp:spPr>
        <a:xfrm rot="5400000">
          <a:off x="1008529" y="2170761"/>
          <a:ext cx="92237" cy="92237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8824E-72E6-4562-BC4E-9C0877C7E80C}">
      <dsp:nvSpPr>
        <dsp:cNvPr id="0" name=""/>
        <dsp:cNvSpPr/>
      </dsp:nvSpPr>
      <dsp:spPr>
        <a:xfrm>
          <a:off x="505" y="2309117"/>
          <a:ext cx="2108285" cy="527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Política Sectorial</a:t>
          </a:r>
          <a:endParaRPr lang="es-MX" sz="1600" kern="1200" dirty="0"/>
        </a:p>
      </dsp:txBody>
      <dsp:txXfrm>
        <a:off x="15942" y="2324554"/>
        <a:ext cx="2077411" cy="496197"/>
      </dsp:txXfrm>
    </dsp:sp>
    <dsp:sp modelId="{A010C240-CB85-4B29-81C4-1907708A2701}">
      <dsp:nvSpPr>
        <dsp:cNvPr id="0" name=""/>
        <dsp:cNvSpPr/>
      </dsp:nvSpPr>
      <dsp:spPr>
        <a:xfrm rot="5400000">
          <a:off x="1008529" y="2882307"/>
          <a:ext cx="92237" cy="92237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F4092-9126-4549-B32E-46645D55B7B0}">
      <dsp:nvSpPr>
        <dsp:cNvPr id="0" name=""/>
        <dsp:cNvSpPr/>
      </dsp:nvSpPr>
      <dsp:spPr>
        <a:xfrm>
          <a:off x="505" y="3020663"/>
          <a:ext cx="2108285" cy="527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OEI</a:t>
          </a:r>
          <a:endParaRPr lang="es-MX" sz="1600" kern="1200" dirty="0"/>
        </a:p>
      </dsp:txBody>
      <dsp:txXfrm>
        <a:off x="15942" y="3036100"/>
        <a:ext cx="2077411" cy="496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371579" y="527005"/>
          <a:ext cx="3207884" cy="32078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bg1"/>
              </a:solidFill>
            </a:rPr>
            <a:t>Seguimiento y evaluación 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2062211" y="1206771"/>
        <a:ext cx="1145673" cy="954727"/>
      </dsp:txXfrm>
    </dsp:sp>
    <dsp:sp modelId="{C3168ED1-818A-4FEA-B0D6-D4237A2983F6}">
      <dsp:nvSpPr>
        <dsp:cNvPr id="0" name=""/>
        <dsp:cNvSpPr/>
      </dsp:nvSpPr>
      <dsp:spPr>
        <a:xfrm>
          <a:off x="305512" y="597336"/>
          <a:ext cx="3207884" cy="32078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bg1"/>
              </a:solidFill>
            </a:rPr>
            <a:t>Formulación 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1069294" y="2678642"/>
        <a:ext cx="1718509" cy="840160"/>
      </dsp:txXfrm>
    </dsp:sp>
    <dsp:sp modelId="{EB3CDCCC-F177-4102-9993-78B77EB1375A}">
      <dsp:nvSpPr>
        <dsp:cNvPr id="0" name=""/>
        <dsp:cNvSpPr/>
      </dsp:nvSpPr>
      <dsp:spPr>
        <a:xfrm>
          <a:off x="239445" y="527005"/>
          <a:ext cx="3207884" cy="32078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bg1"/>
              </a:solidFill>
            </a:rPr>
            <a:t>Implementación 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611025" y="1206771"/>
        <a:ext cx="1145673" cy="954727"/>
      </dsp:txXfrm>
    </dsp:sp>
    <dsp:sp modelId="{C546A972-B635-402C-887B-EA508F952AE7}">
      <dsp:nvSpPr>
        <dsp:cNvPr id="0" name=""/>
        <dsp:cNvSpPr/>
      </dsp:nvSpPr>
      <dsp:spPr>
        <a:xfrm>
          <a:off x="173261" y="328422"/>
          <a:ext cx="3605051" cy="3605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6989C-1AC5-40F2-9E57-D0F8800D3295}">
      <dsp:nvSpPr>
        <dsp:cNvPr id="0" name=""/>
        <dsp:cNvSpPr/>
      </dsp:nvSpPr>
      <dsp:spPr>
        <a:xfrm>
          <a:off x="106929" y="398550"/>
          <a:ext cx="3605051" cy="3605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41206-15F6-4386-ABD8-BE86EF7E105F}">
      <dsp:nvSpPr>
        <dsp:cNvPr id="0" name=""/>
        <dsp:cNvSpPr/>
      </dsp:nvSpPr>
      <dsp:spPr>
        <a:xfrm>
          <a:off x="40597" y="328422"/>
          <a:ext cx="3605051" cy="3605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550473" y="236812"/>
          <a:ext cx="3413760" cy="341376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Seguimiento y evaluación</a:t>
          </a:r>
          <a:endParaRPr lang="es-EC" sz="1200" b="1" kern="1200" dirty="0"/>
        </a:p>
      </dsp:txBody>
      <dsp:txXfrm>
        <a:off x="2338632" y="672880"/>
        <a:ext cx="894080" cy="690880"/>
      </dsp:txXfrm>
    </dsp:sp>
    <dsp:sp modelId="{C3168ED1-818A-4FEA-B0D6-D4237A2983F6}">
      <dsp:nvSpPr>
        <dsp:cNvPr id="0" name=""/>
        <dsp:cNvSpPr/>
      </dsp:nvSpPr>
      <dsp:spPr>
        <a:xfrm>
          <a:off x="591113" y="307119"/>
          <a:ext cx="3413760" cy="341376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Liquidación </a:t>
          </a:r>
          <a:endParaRPr lang="es-EC" sz="1400" b="1" kern="1200" dirty="0"/>
        </a:p>
      </dsp:txBody>
      <dsp:txXfrm>
        <a:off x="2907593" y="1688880"/>
        <a:ext cx="934720" cy="670560"/>
      </dsp:txXfrm>
    </dsp:sp>
    <dsp:sp modelId="{EB3CDCCC-F177-4102-9993-78B77EB1375A}">
      <dsp:nvSpPr>
        <dsp:cNvPr id="0" name=""/>
        <dsp:cNvSpPr/>
      </dsp:nvSpPr>
      <dsp:spPr>
        <a:xfrm>
          <a:off x="550473" y="377427"/>
          <a:ext cx="3413760" cy="3413760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Programación</a:t>
          </a:r>
          <a:endParaRPr lang="es-EC" sz="1400" b="1" kern="1200" dirty="0"/>
        </a:p>
      </dsp:txBody>
      <dsp:txXfrm>
        <a:off x="2338632" y="2684560"/>
        <a:ext cx="894080" cy="690880"/>
      </dsp:txXfrm>
    </dsp:sp>
    <dsp:sp modelId="{E51B8D94-FD4D-4C9D-BC16-4AC68279A909}">
      <dsp:nvSpPr>
        <dsp:cNvPr id="0" name=""/>
        <dsp:cNvSpPr/>
      </dsp:nvSpPr>
      <dsp:spPr>
        <a:xfrm>
          <a:off x="469193" y="377427"/>
          <a:ext cx="3413760" cy="341376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Formulación</a:t>
          </a:r>
          <a:endParaRPr lang="es-EC" sz="1300" b="1" kern="1200" dirty="0"/>
        </a:p>
      </dsp:txBody>
      <dsp:txXfrm>
        <a:off x="1200713" y="2684560"/>
        <a:ext cx="894080" cy="690880"/>
      </dsp:txXfrm>
    </dsp:sp>
    <dsp:sp modelId="{3CBA6351-871F-4EFD-BC9F-2EDCE1113580}">
      <dsp:nvSpPr>
        <dsp:cNvPr id="0" name=""/>
        <dsp:cNvSpPr/>
      </dsp:nvSpPr>
      <dsp:spPr>
        <a:xfrm>
          <a:off x="428553" y="307119"/>
          <a:ext cx="3413760" cy="3413760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Aprobación </a:t>
          </a:r>
          <a:endParaRPr lang="es-EC" sz="1300" b="1" kern="1200" dirty="0"/>
        </a:p>
      </dsp:txBody>
      <dsp:txXfrm>
        <a:off x="591113" y="1688880"/>
        <a:ext cx="934720" cy="670560"/>
      </dsp:txXfrm>
    </dsp:sp>
    <dsp:sp modelId="{1E933111-3D29-4C45-B372-F7F16134645A}">
      <dsp:nvSpPr>
        <dsp:cNvPr id="0" name=""/>
        <dsp:cNvSpPr/>
      </dsp:nvSpPr>
      <dsp:spPr>
        <a:xfrm>
          <a:off x="469193" y="236812"/>
          <a:ext cx="3413760" cy="341376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Ejecución </a:t>
          </a:r>
          <a:endParaRPr lang="es-EC" sz="1300" b="1" kern="1200" dirty="0"/>
        </a:p>
      </dsp:txBody>
      <dsp:txXfrm>
        <a:off x="1200713" y="672880"/>
        <a:ext cx="894080" cy="690880"/>
      </dsp:txXfrm>
    </dsp:sp>
    <dsp:sp modelId="{CB3C8F0E-8910-4C00-8758-9CB52B045E16}">
      <dsp:nvSpPr>
        <dsp:cNvPr id="0" name=""/>
        <dsp:cNvSpPr/>
      </dsp:nvSpPr>
      <dsp:spPr>
        <a:xfrm>
          <a:off x="339020" y="25484"/>
          <a:ext cx="3836416" cy="383641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C179-480F-41C3-9B6E-8C9716A85FAF}">
      <dsp:nvSpPr>
        <dsp:cNvPr id="0" name=""/>
        <dsp:cNvSpPr/>
      </dsp:nvSpPr>
      <dsp:spPr>
        <a:xfrm>
          <a:off x="379660" y="95792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1800-CC9C-4450-AF2E-741A0A5FF97B}">
      <dsp:nvSpPr>
        <dsp:cNvPr id="0" name=""/>
        <dsp:cNvSpPr/>
      </dsp:nvSpPr>
      <dsp:spPr>
        <a:xfrm>
          <a:off x="339020" y="166099"/>
          <a:ext cx="3836416" cy="383641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12FE0-1E51-43E3-B687-27FDC82F0A32}">
      <dsp:nvSpPr>
        <dsp:cNvPr id="0" name=""/>
        <dsp:cNvSpPr/>
      </dsp:nvSpPr>
      <dsp:spPr>
        <a:xfrm>
          <a:off x="257989" y="166099"/>
          <a:ext cx="3836416" cy="383641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F1DF-77B7-4404-992D-C67B6662F10F}">
      <dsp:nvSpPr>
        <dsp:cNvPr id="0" name=""/>
        <dsp:cNvSpPr/>
      </dsp:nvSpPr>
      <dsp:spPr>
        <a:xfrm>
          <a:off x="217349" y="95792"/>
          <a:ext cx="3836416" cy="383641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9BF5-80EB-423F-A720-023D8544E522}">
      <dsp:nvSpPr>
        <dsp:cNvPr id="0" name=""/>
        <dsp:cNvSpPr/>
      </dsp:nvSpPr>
      <dsp:spPr>
        <a:xfrm>
          <a:off x="257989" y="25484"/>
          <a:ext cx="3836416" cy="383641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FD06-AB53-4FD8-9DE7-20539235D4DB}">
      <dsp:nvSpPr>
        <dsp:cNvPr id="0" name=""/>
        <dsp:cNvSpPr/>
      </dsp:nvSpPr>
      <dsp:spPr>
        <a:xfrm>
          <a:off x="371579" y="527005"/>
          <a:ext cx="3207884" cy="32078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Seguimiento y evaluación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062211" y="1206771"/>
        <a:ext cx="1145673" cy="954727"/>
      </dsp:txXfrm>
    </dsp:sp>
    <dsp:sp modelId="{C3168ED1-818A-4FEA-B0D6-D4237A2983F6}">
      <dsp:nvSpPr>
        <dsp:cNvPr id="0" name=""/>
        <dsp:cNvSpPr/>
      </dsp:nvSpPr>
      <dsp:spPr>
        <a:xfrm>
          <a:off x="305512" y="597336"/>
          <a:ext cx="3207884" cy="3207884"/>
        </a:xfrm>
        <a:prstGeom prst="pie">
          <a:avLst>
            <a:gd name="adj1" fmla="val 18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Formulación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069294" y="2678642"/>
        <a:ext cx="1718509" cy="840160"/>
      </dsp:txXfrm>
    </dsp:sp>
    <dsp:sp modelId="{EB3CDCCC-F177-4102-9993-78B77EB1375A}">
      <dsp:nvSpPr>
        <dsp:cNvPr id="0" name=""/>
        <dsp:cNvSpPr/>
      </dsp:nvSpPr>
      <dsp:spPr>
        <a:xfrm>
          <a:off x="239445" y="527005"/>
          <a:ext cx="3207884" cy="32078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Implementación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11025" y="1206771"/>
        <a:ext cx="1145673" cy="954727"/>
      </dsp:txXfrm>
    </dsp:sp>
    <dsp:sp modelId="{C546A972-B635-402C-887B-EA508F952AE7}">
      <dsp:nvSpPr>
        <dsp:cNvPr id="0" name=""/>
        <dsp:cNvSpPr/>
      </dsp:nvSpPr>
      <dsp:spPr>
        <a:xfrm>
          <a:off x="173261" y="328422"/>
          <a:ext cx="3605051" cy="3605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6989C-1AC5-40F2-9E57-D0F8800D3295}">
      <dsp:nvSpPr>
        <dsp:cNvPr id="0" name=""/>
        <dsp:cNvSpPr/>
      </dsp:nvSpPr>
      <dsp:spPr>
        <a:xfrm>
          <a:off x="106929" y="398550"/>
          <a:ext cx="3605051" cy="3605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F841206-15F6-4386-ABD8-BE86EF7E105F}">
      <dsp:nvSpPr>
        <dsp:cNvPr id="0" name=""/>
        <dsp:cNvSpPr/>
      </dsp:nvSpPr>
      <dsp:spPr>
        <a:xfrm>
          <a:off x="40597" y="328422"/>
          <a:ext cx="3605051" cy="3605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A0559-1518-DC4A-92C0-ADED3BF33CDB}" type="datetimeFigureOut">
              <a:rPr lang="es-ES" smtClean="0"/>
              <a:pPr/>
              <a:t>31/08/2013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3903-ADB6-CB45-BDD4-CAA8E03CC1F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796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9882-6039-864E-8645-A67105EC3B8D}" type="datetimeFigureOut">
              <a:rPr lang="es-ES" smtClean="0"/>
              <a:pPr/>
              <a:t>31/08/2013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40F3-3F92-1A4F-B992-AB665D81CBA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13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40F3-3F92-1A4F-B992-AB665D81CBA2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9510" y="4142233"/>
            <a:ext cx="6854490" cy="238247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1E2-4C5F-2341-8D30-87FA3AEB6BED}" type="datetime1">
              <a:rPr lang="es-EC" smtClean="0"/>
              <a:pPr/>
              <a:t>31/08/2013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2289510" y="3985766"/>
            <a:ext cx="6854490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289510" y="2745678"/>
            <a:ext cx="6854490" cy="11430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00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ub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2E0-6B51-3D49-98B0-EED195EE1282}" type="datetime1">
              <a:rPr lang="es-EC" smtClean="0"/>
              <a:pPr/>
              <a:t>31/08/2013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2289510" y="1877606"/>
            <a:ext cx="6854490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ítulo 9"/>
          <p:cNvSpPr>
            <a:spLocks noGrp="1"/>
          </p:cNvSpPr>
          <p:nvPr>
            <p:ph type="title"/>
          </p:nvPr>
        </p:nvSpPr>
        <p:spPr>
          <a:xfrm>
            <a:off x="2289510" y="637518"/>
            <a:ext cx="6704376" cy="11430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14"/>
          </p:nvPr>
        </p:nvSpPr>
        <p:spPr>
          <a:xfrm>
            <a:off x="2289510" y="2047680"/>
            <a:ext cx="6704376" cy="393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63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5556"/>
            <a:ext cx="3008313" cy="106496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80961"/>
            <a:ext cx="5111750" cy="364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280961"/>
            <a:ext cx="3008313" cy="364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17C4-2C54-3947-B965-D001A3F59C43}" type="datetime1">
              <a:rPr lang="es-EC" smtClean="0"/>
              <a:pPr/>
              <a:t>31/08/2013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0" y="1877606"/>
            <a:ext cx="3465513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9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olo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CA1C-BB9E-084B-A450-AA1B5B7A484B}" type="datetime1">
              <a:rPr lang="es-EC" smtClean="0"/>
              <a:pPr/>
              <a:t>31/08/2013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5556"/>
            <a:ext cx="3008313" cy="106496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0" y="1877606"/>
            <a:ext cx="3465513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2280961"/>
            <a:ext cx="8229600" cy="364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29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987-8EBD-4FA0-8968-5253FDD1E9DA}" type="datetimeFigureOut">
              <a:rPr lang="es-EC" smtClean="0"/>
              <a:pPr/>
              <a:t>31/08/2013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5005-2F58-4813-B4B9-2C7707E996F7}" type="datetimeFigureOut">
              <a:rPr lang="es-MX"/>
              <a:pPr>
                <a:defRPr/>
              </a:pPr>
              <a:t>31/08/2013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6F19-E6DF-4F94-B706-9FCB4C78D1F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EB6008-EE8D-C94F-9D8F-58E4078876EA}" type="datetimeFigureOut">
              <a:rPr lang="es-ES_tradnl" smtClean="0"/>
              <a:pPr/>
              <a:t>31/08/2013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CC6D3-4C36-F04F-919B-5CFB265EC86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957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263681"/>
            <a:ext cx="8229600" cy="368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503" y="6111465"/>
            <a:ext cx="803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1AE6-0E5D-8A4D-AB31-543AD2023FE7}" type="datetime1">
              <a:rPr lang="es-EC" smtClean="0"/>
              <a:pPr/>
              <a:t>31/08/2013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38046" y="64928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49523" y="2161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DD9D-9753-364C-A4DB-16AA9D9DA303}" type="slidenum">
              <a:rPr lang="es-ES_tradnl" smtClean="0"/>
              <a:pPr/>
              <a:t>‹Nº›</a:t>
            </a:fld>
            <a:endParaRPr lang="es-ES_tradnl" dirty="0"/>
          </a:p>
        </p:txBody>
      </p:sp>
      <p:grpSp>
        <p:nvGrpSpPr>
          <p:cNvPr id="18" name="Agrupar 17"/>
          <p:cNvGrpSpPr/>
          <p:nvPr userDrawn="1"/>
        </p:nvGrpSpPr>
        <p:grpSpPr>
          <a:xfrm rot="10800000">
            <a:off x="8686800" y="275421"/>
            <a:ext cx="457200" cy="230186"/>
            <a:chOff x="0" y="6192345"/>
            <a:chExt cx="2115312" cy="164004"/>
          </a:xfrm>
        </p:grpSpPr>
        <p:sp>
          <p:nvSpPr>
            <p:cNvPr id="15" name="Rectángulo 14"/>
            <p:cNvSpPr/>
            <p:nvPr userDrawn="1"/>
          </p:nvSpPr>
          <p:spPr>
            <a:xfrm>
              <a:off x="1057656" y="6192345"/>
              <a:ext cx="457200" cy="164004"/>
            </a:xfrm>
            <a:prstGeom prst="rect">
              <a:avLst/>
            </a:prstGeom>
            <a:solidFill>
              <a:srgbClr val="014D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Rectángulo 15"/>
            <p:cNvSpPr/>
            <p:nvPr userDrawn="1"/>
          </p:nvSpPr>
          <p:spPr>
            <a:xfrm>
              <a:off x="1658112" y="6192345"/>
              <a:ext cx="457200" cy="164004"/>
            </a:xfrm>
            <a:prstGeom prst="rect">
              <a:avLst/>
            </a:prstGeom>
            <a:solidFill>
              <a:srgbClr val="EB0D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Rectángulo 16"/>
            <p:cNvSpPr/>
            <p:nvPr userDrawn="1"/>
          </p:nvSpPr>
          <p:spPr>
            <a:xfrm>
              <a:off x="0" y="6192345"/>
              <a:ext cx="914400" cy="164004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4" name="Conector recto 13"/>
          <p:cNvCxnSpPr/>
          <p:nvPr userDrawn="1"/>
        </p:nvCxnSpPr>
        <p:spPr>
          <a:xfrm>
            <a:off x="2332708" y="443006"/>
            <a:ext cx="5607139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1039458" y="6375600"/>
            <a:ext cx="440163" cy="100990"/>
          </a:xfrm>
          <a:prstGeom prst="rect">
            <a:avLst/>
          </a:prstGeom>
          <a:solidFill>
            <a:srgbClr val="014D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 userDrawn="1"/>
        </p:nvSpPr>
        <p:spPr>
          <a:xfrm>
            <a:off x="1638752" y="6375600"/>
            <a:ext cx="440163" cy="100990"/>
          </a:xfrm>
          <a:prstGeom prst="rect">
            <a:avLst/>
          </a:prstGeom>
          <a:solidFill>
            <a:srgbClr val="EB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23"/>
          <p:cNvSpPr/>
          <p:nvPr userDrawn="1"/>
        </p:nvSpPr>
        <p:spPr>
          <a:xfrm>
            <a:off x="1" y="6375600"/>
            <a:ext cx="880326" cy="100990"/>
          </a:xfrm>
          <a:prstGeom prst="rect">
            <a:avLst/>
          </a:prstGeom>
          <a:solidFill>
            <a:srgbClr val="FF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/>
          <p:cNvSpPr/>
          <p:nvPr userDrawn="1"/>
        </p:nvSpPr>
        <p:spPr>
          <a:xfrm>
            <a:off x="2238046" y="6375600"/>
            <a:ext cx="6905954" cy="100990"/>
          </a:xfrm>
          <a:prstGeom prst="rect">
            <a:avLst/>
          </a:prstGeom>
          <a:solidFill>
            <a:srgbClr val="014D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 descr="logo color-04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" y="80850"/>
            <a:ext cx="1967617" cy="6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6" r:id="rId3"/>
    <p:sldLayoutId id="2147483654" r:id="rId4"/>
    <p:sldLayoutId id="2147483657" r:id="rId5"/>
    <p:sldLayoutId id="2147483658" r:id="rId6"/>
    <p:sldLayoutId id="214748365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289510" y="5094847"/>
            <a:ext cx="6854490" cy="238247"/>
          </a:xfrm>
        </p:spPr>
        <p:txBody>
          <a:bodyPr/>
          <a:lstStyle/>
          <a:p>
            <a:r>
              <a:rPr lang="es-EC" dirty="0" smtClean="0"/>
              <a:t>Subsecretaría de Planificación</a:t>
            </a:r>
          </a:p>
          <a:p>
            <a:endParaRPr lang="es-EC" dirty="0"/>
          </a:p>
          <a:p>
            <a:r>
              <a:rPr lang="es-EC" dirty="0" smtClean="0"/>
              <a:t>30 de agosto de 2013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Vinculación Planificación y Presupuesto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CuadroTexto"/>
          <p:cNvSpPr txBox="1">
            <a:spLocks noChangeArrowheads="1"/>
          </p:cNvSpPr>
          <p:nvPr/>
        </p:nvSpPr>
        <p:spPr bwMode="auto">
          <a:xfrm>
            <a:off x="214313" y="1214438"/>
            <a:ext cx="85010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/>
          </a:p>
        </p:txBody>
      </p:sp>
      <p:sp>
        <p:nvSpPr>
          <p:cNvPr id="8" name="7 Rectángulo"/>
          <p:cNvSpPr/>
          <p:nvPr/>
        </p:nvSpPr>
        <p:spPr>
          <a:xfrm>
            <a:off x="428625" y="785813"/>
            <a:ext cx="8286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es-EC" sz="2900" b="1" dirty="0" smtClean="0">
                <a:solidFill>
                  <a:schemeClr val="tx1"/>
                </a:solidFill>
              </a:rPr>
              <a:t>Vinculación ciclo de planificación – ciclo presupuestario</a:t>
            </a:r>
            <a:endParaRPr lang="es-EC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50" name="49 Diagrama"/>
          <p:cNvGraphicFramePr/>
          <p:nvPr/>
        </p:nvGraphicFramePr>
        <p:xfrm>
          <a:off x="428626" y="2209472"/>
          <a:ext cx="3818910" cy="428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3" name="52 Diagrama"/>
          <p:cNvGraphicFramePr/>
          <p:nvPr/>
        </p:nvGraphicFramePr>
        <p:xfrm>
          <a:off x="4504097" y="2389218"/>
          <a:ext cx="4433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8" name="57 CuadroTexto"/>
          <p:cNvSpPr txBox="1"/>
          <p:nvPr/>
        </p:nvSpPr>
        <p:spPr>
          <a:xfrm>
            <a:off x="581952" y="1813134"/>
            <a:ext cx="366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de planificación</a:t>
            </a:r>
          </a:p>
          <a:p>
            <a:pPr algn="ctr"/>
            <a:r>
              <a:rPr lang="es-EC" b="1" dirty="0" smtClean="0"/>
              <a:t>(SENPLADES) </a:t>
            </a:r>
            <a:endParaRPr lang="es-EC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5218376" y="1813134"/>
            <a:ext cx="30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presupuestario</a:t>
            </a:r>
          </a:p>
          <a:p>
            <a:pPr algn="ctr"/>
            <a:r>
              <a:rPr lang="es-EC" b="1" dirty="0" smtClean="0"/>
              <a:t>(Min. Finanzas)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28625" y="785813"/>
            <a:ext cx="8286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es-EC" sz="2900" b="1" dirty="0" smtClean="0">
                <a:solidFill>
                  <a:schemeClr val="tx1"/>
                </a:solidFill>
              </a:rPr>
              <a:t>Vinculación ciclo de planificación – ciclo presupuestario</a:t>
            </a:r>
            <a:endParaRPr lang="es-EC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50" name="49 Diagrama"/>
          <p:cNvGraphicFramePr/>
          <p:nvPr/>
        </p:nvGraphicFramePr>
        <p:xfrm>
          <a:off x="428626" y="2209472"/>
          <a:ext cx="3818910" cy="428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3" name="52 Diagrama"/>
          <p:cNvGraphicFramePr/>
          <p:nvPr/>
        </p:nvGraphicFramePr>
        <p:xfrm>
          <a:off x="4504097" y="2389218"/>
          <a:ext cx="4433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81952" y="1813134"/>
            <a:ext cx="366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de planificación</a:t>
            </a:r>
          </a:p>
          <a:p>
            <a:pPr algn="ctr"/>
            <a:r>
              <a:rPr lang="es-EC" b="1" dirty="0" smtClean="0"/>
              <a:t>(SENPLADES) 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18376" y="1813134"/>
            <a:ext cx="30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presupuestario</a:t>
            </a:r>
          </a:p>
          <a:p>
            <a:pPr algn="ctr"/>
            <a:r>
              <a:rPr lang="es-EC" b="1" dirty="0" smtClean="0"/>
              <a:t>(Min. Finanzas)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28625" y="785813"/>
            <a:ext cx="8286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es-EC" sz="2900" b="1" dirty="0" smtClean="0">
                <a:solidFill>
                  <a:schemeClr val="tx1"/>
                </a:solidFill>
              </a:rPr>
              <a:t>Vinculación ciclo de planificación – ciclo presupuestario</a:t>
            </a:r>
            <a:endParaRPr lang="es-EC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50" name="49 Diagrama"/>
          <p:cNvGraphicFramePr/>
          <p:nvPr/>
        </p:nvGraphicFramePr>
        <p:xfrm>
          <a:off x="428626" y="2209472"/>
          <a:ext cx="3818910" cy="428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3" name="52 Diagrama"/>
          <p:cNvGraphicFramePr/>
          <p:nvPr/>
        </p:nvGraphicFramePr>
        <p:xfrm>
          <a:off x="4504097" y="2389218"/>
          <a:ext cx="4433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81952" y="1813134"/>
            <a:ext cx="366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de planificación</a:t>
            </a:r>
          </a:p>
          <a:p>
            <a:pPr algn="ctr"/>
            <a:r>
              <a:rPr lang="es-EC" b="1" dirty="0" smtClean="0"/>
              <a:t>(SENPLADES) 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18376" y="1813134"/>
            <a:ext cx="30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presupuestario</a:t>
            </a:r>
          </a:p>
          <a:p>
            <a:pPr algn="ctr"/>
            <a:r>
              <a:rPr lang="es-EC" b="1" dirty="0" smtClean="0"/>
              <a:t>(Min. Finanzas)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CuadroTexto"/>
          <p:cNvSpPr txBox="1">
            <a:spLocks noChangeArrowheads="1"/>
          </p:cNvSpPr>
          <p:nvPr/>
        </p:nvSpPr>
        <p:spPr bwMode="auto">
          <a:xfrm>
            <a:off x="214313" y="1214438"/>
            <a:ext cx="85010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 b="1"/>
          </a:p>
          <a:p>
            <a:endParaRPr lang="es-ES" sz="1000"/>
          </a:p>
        </p:txBody>
      </p:sp>
      <p:sp>
        <p:nvSpPr>
          <p:cNvPr id="8" name="7 Rectángulo"/>
          <p:cNvSpPr/>
          <p:nvPr/>
        </p:nvSpPr>
        <p:spPr>
          <a:xfrm>
            <a:off x="428625" y="785813"/>
            <a:ext cx="8286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es-EC" sz="2900" b="1" dirty="0" smtClean="0">
                <a:solidFill>
                  <a:schemeClr val="tx1"/>
                </a:solidFill>
              </a:rPr>
              <a:t>Vinculación ciclo de planificación – ciclo presupuestario</a:t>
            </a:r>
            <a:endParaRPr lang="es-EC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50" name="49 Diagrama"/>
          <p:cNvGraphicFramePr/>
          <p:nvPr/>
        </p:nvGraphicFramePr>
        <p:xfrm>
          <a:off x="428626" y="2209472"/>
          <a:ext cx="3818910" cy="428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3" name="52 Diagrama"/>
          <p:cNvGraphicFramePr/>
          <p:nvPr/>
        </p:nvGraphicFramePr>
        <p:xfrm>
          <a:off x="4504097" y="2389218"/>
          <a:ext cx="4433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81952" y="1813134"/>
            <a:ext cx="366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de planificación</a:t>
            </a:r>
          </a:p>
          <a:p>
            <a:pPr algn="ctr"/>
            <a:r>
              <a:rPr lang="es-EC" b="1" dirty="0" smtClean="0"/>
              <a:t>(SENPLADES) 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18376" y="1813134"/>
            <a:ext cx="30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presupuestario</a:t>
            </a:r>
          </a:p>
          <a:p>
            <a:pPr algn="ctr"/>
            <a:r>
              <a:rPr lang="es-EC" b="1" dirty="0" smtClean="0"/>
              <a:t>(Min. Finanzas)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86F19-E6DF-4F94-B706-9FCB4C78D1F4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  <p:graphicFrame>
        <p:nvGraphicFramePr>
          <p:cNvPr id="7" name="6 Diagrama"/>
          <p:cNvGraphicFramePr/>
          <p:nvPr/>
        </p:nvGraphicFramePr>
        <p:xfrm>
          <a:off x="772510" y="3972925"/>
          <a:ext cx="8166538" cy="208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19 CuadroTexto"/>
          <p:cNvSpPr txBox="1"/>
          <p:nvPr/>
        </p:nvSpPr>
        <p:spPr>
          <a:xfrm rot="16200000">
            <a:off x="-1436287" y="2329515"/>
            <a:ext cx="366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de planificación</a:t>
            </a:r>
          </a:p>
          <a:p>
            <a:pPr algn="ctr"/>
            <a:r>
              <a:rPr lang="es-EC" b="1" dirty="0" smtClean="0"/>
              <a:t>SENPLADES </a:t>
            </a:r>
            <a:endParaRPr lang="es-EC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769122" y="2020159"/>
            <a:ext cx="3913238" cy="1359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Formulación</a:t>
            </a:r>
            <a:endParaRPr lang="es-MX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159066" y="2020158"/>
            <a:ext cx="2428016" cy="6796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Implementación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159066" y="2778674"/>
            <a:ext cx="2428016" cy="6796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Seguimiento y Evaluación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 rot="16200000">
            <a:off x="-1441548" y="4747666"/>
            <a:ext cx="366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Ciclo de presupuestario</a:t>
            </a:r>
          </a:p>
          <a:p>
            <a:pPr algn="ctr"/>
            <a:r>
              <a:rPr lang="es-EC" b="1" dirty="0" smtClean="0"/>
              <a:t>Ministerio de Finanzas</a:t>
            </a:r>
            <a:endParaRPr lang="es-EC" b="1" dirty="0"/>
          </a:p>
        </p:txBody>
      </p:sp>
      <p:sp>
        <p:nvSpPr>
          <p:cNvPr id="25" name="24 Abrir llave"/>
          <p:cNvSpPr/>
          <p:nvPr/>
        </p:nvSpPr>
        <p:spPr>
          <a:xfrm rot="5400000">
            <a:off x="2543176" y="-326142"/>
            <a:ext cx="368520" cy="390985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25 Abrir llave"/>
          <p:cNvSpPr/>
          <p:nvPr/>
        </p:nvSpPr>
        <p:spPr>
          <a:xfrm rot="5400000">
            <a:off x="6034381" y="291875"/>
            <a:ext cx="384614" cy="265772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781502" y="817736"/>
            <a:ext cx="208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PROFORMA</a:t>
            </a:r>
            <a:endParaRPr lang="es-MX" sz="20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212476" y="828242"/>
            <a:ext cx="208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EJECUCIÓN</a:t>
            </a:r>
            <a:endParaRPr lang="es-MX" sz="2000" b="1" dirty="0"/>
          </a:p>
        </p:txBody>
      </p:sp>
      <p:sp>
        <p:nvSpPr>
          <p:cNvPr id="14" name="13 Rectángulo"/>
          <p:cNvSpPr/>
          <p:nvPr/>
        </p:nvSpPr>
        <p:spPr>
          <a:xfrm>
            <a:off x="990271" y="0"/>
            <a:ext cx="8286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es-EC" b="1" dirty="0" smtClean="0">
                <a:solidFill>
                  <a:schemeClr val="tx1"/>
                </a:solidFill>
              </a:rPr>
              <a:t>Vinculación ciclo de planificación – ciclo presupuestario</a:t>
            </a:r>
            <a:endParaRPr lang="es-EC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14400" y="-186500"/>
            <a:ext cx="8229600" cy="785593"/>
          </a:xfrm>
        </p:spPr>
        <p:txBody>
          <a:bodyPr>
            <a:normAutofit/>
          </a:bodyPr>
          <a:lstStyle/>
          <a:p>
            <a:r>
              <a:rPr lang="es-EC" sz="2800" dirty="0" smtClean="0"/>
              <a:t>Proforma</a:t>
            </a:r>
            <a:endParaRPr lang="es-MX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6D3-4C36-F04F-919B-5CFB265EC86E}" type="slidenum">
              <a:rPr lang="es-ES_tradnl" smtClean="0"/>
              <a:pPr/>
              <a:t>15</a:t>
            </a:fld>
            <a:endParaRPr lang="es-ES_tradnl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t="3919"/>
          <a:stretch>
            <a:fillRect/>
          </a:stretch>
        </p:blipFill>
        <p:spPr bwMode="auto">
          <a:xfrm>
            <a:off x="1655380" y="819807"/>
            <a:ext cx="6337738" cy="553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42976" y="71414"/>
            <a:ext cx="7329510" cy="439718"/>
          </a:xfrm>
          <a:noFill/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EJECUCIÓN </a:t>
            </a:r>
            <a:endParaRPr lang="es-MX" sz="2400" b="1" dirty="0"/>
          </a:p>
        </p:txBody>
      </p:sp>
      <p:sp>
        <p:nvSpPr>
          <p:cNvPr id="8" name="7 Flecha derecha"/>
          <p:cNvSpPr/>
          <p:nvPr/>
        </p:nvSpPr>
        <p:spPr>
          <a:xfrm>
            <a:off x="8072462" y="6572272"/>
            <a:ext cx="1071570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Ir al SIPeIP</a:t>
            </a:r>
            <a:endParaRPr lang="es-MX" sz="12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830" t="5871"/>
          <a:stretch>
            <a:fillRect/>
          </a:stretch>
        </p:blipFill>
        <p:spPr bwMode="auto">
          <a:xfrm>
            <a:off x="1142976" y="898634"/>
            <a:ext cx="7224737" cy="539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2191407" y="71414"/>
            <a:ext cx="577018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Contenidos Planificación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Institucional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33 Diagrama"/>
          <p:cNvGraphicFramePr/>
          <p:nvPr>
            <p:extLst>
              <p:ext uri="{D42A27DB-BD31-4B8C-83A1-F6EECF244321}">
                <p14:modId xmlns:p14="http://schemas.microsoft.com/office/powerpoint/2010/main" val="2724481520"/>
              </p:ext>
            </p:extLst>
          </p:nvPr>
        </p:nvGraphicFramePr>
        <p:xfrm>
          <a:off x="67296" y="692696"/>
          <a:ext cx="6585752" cy="544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43 Rectángulo redondeado"/>
          <p:cNvSpPr/>
          <p:nvPr/>
        </p:nvSpPr>
        <p:spPr>
          <a:xfrm>
            <a:off x="7751182" y="1870814"/>
            <a:ext cx="13352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Plan Nacional para el Buen Vivir y política pública</a:t>
            </a:r>
            <a:endParaRPr lang="es-MX" sz="1200" b="1" dirty="0"/>
          </a:p>
        </p:txBody>
      </p:sp>
      <p:sp>
        <p:nvSpPr>
          <p:cNvPr id="45" name="44 Flecha derecha"/>
          <p:cNvSpPr/>
          <p:nvPr/>
        </p:nvSpPr>
        <p:spPr>
          <a:xfrm>
            <a:off x="6653048" y="2126016"/>
            <a:ext cx="109813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/>
                </a:solidFill>
              </a:rPr>
              <a:t>Articulación</a:t>
            </a:r>
            <a:endParaRPr lang="es-MX" sz="1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77408" y="1870814"/>
            <a:ext cx="2270234" cy="85725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4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2159876" y="71414"/>
            <a:ext cx="5849007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Articulación Planificación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Presupuesto de Inversión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33 Diagrama"/>
          <p:cNvGraphicFramePr/>
          <p:nvPr>
            <p:extLst>
              <p:ext uri="{D42A27DB-BD31-4B8C-83A1-F6EECF244321}">
                <p14:modId xmlns:p14="http://schemas.microsoft.com/office/powerpoint/2010/main" val="2907731538"/>
              </p:ext>
            </p:extLst>
          </p:nvPr>
        </p:nvGraphicFramePr>
        <p:xfrm>
          <a:off x="-65578" y="2423466"/>
          <a:ext cx="868931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39 Rectángulo redondeado"/>
          <p:cNvSpPr/>
          <p:nvPr/>
        </p:nvSpPr>
        <p:spPr>
          <a:xfrm>
            <a:off x="1813034" y="1049298"/>
            <a:ext cx="2191406" cy="6883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 smtClean="0"/>
              <a:t>Programación Plurianual de la Política Pública</a:t>
            </a:r>
          </a:p>
          <a:p>
            <a:pPr lvl="0" algn="ctr"/>
            <a:r>
              <a:rPr lang="es-EC" sz="1400" b="1" dirty="0" smtClean="0"/>
              <a:t>PPPP</a:t>
            </a:r>
            <a:endParaRPr lang="es-MX" sz="1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376041" y="1166142"/>
            <a:ext cx="2081049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Presupuesto de Inversión</a:t>
            </a:r>
            <a:endParaRPr lang="es-MX" sz="1400" b="1" dirty="0"/>
          </a:p>
        </p:txBody>
      </p:sp>
      <p:sp>
        <p:nvSpPr>
          <p:cNvPr id="8" name="7 Flecha abajo"/>
          <p:cNvSpPr/>
          <p:nvPr/>
        </p:nvSpPr>
        <p:spPr>
          <a:xfrm>
            <a:off x="2710054" y="1789880"/>
            <a:ext cx="490346" cy="63358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>
            <a:off x="6170469" y="1737646"/>
            <a:ext cx="520263" cy="42862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1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65534"/>
            <a:ext cx="2133600" cy="365125"/>
          </a:xfrm>
        </p:spPr>
        <p:txBody>
          <a:bodyPr/>
          <a:lstStyle/>
          <a:p>
            <a:fld id="{2DACC6D3-4C36-F04F-919B-5CFB265EC86E}" type="slidenum">
              <a:rPr lang="es-ES_tradnl" smtClean="0"/>
              <a:pPr/>
              <a:t>19</a:t>
            </a:fld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197156" y="61573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000" b="1" dirty="0" smtClean="0"/>
              <a:t>Articulación Planificación – Presupuesto </a:t>
            </a:r>
          </a:p>
          <a:p>
            <a:r>
              <a:rPr lang="es-ES_tradnl" sz="2000" b="1" dirty="0" smtClean="0"/>
              <a:t>Ministerio de Transportes y Obras Públicas - MTOP</a:t>
            </a:r>
          </a:p>
        </p:txBody>
      </p:sp>
      <p:pic>
        <p:nvPicPr>
          <p:cNvPr id="6" name="Imagen 2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17" y="781653"/>
            <a:ext cx="6672910" cy="6161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6" y="1279942"/>
            <a:ext cx="8452939" cy="74763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" y="1807594"/>
            <a:ext cx="5288442" cy="1076098"/>
          </a:xfrm>
          <a:prstGeom prst="rect">
            <a:avLst/>
          </a:prstGeom>
        </p:spPr>
      </p:pic>
      <p:pic>
        <p:nvPicPr>
          <p:cNvPr id="9" name="Imagen 8" descr="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1" y="1790165"/>
            <a:ext cx="4230544" cy="11717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0" y="2969426"/>
            <a:ext cx="1281966" cy="6009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97" y="2662968"/>
            <a:ext cx="814795" cy="389155"/>
          </a:xfrm>
          <a:prstGeom prst="rect">
            <a:avLst/>
          </a:prstGeom>
        </p:spPr>
      </p:pic>
      <p:pic>
        <p:nvPicPr>
          <p:cNvPr id="12" name="Imagen 11" descr="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2" y="2910092"/>
            <a:ext cx="4889974" cy="7771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91" y="3150505"/>
            <a:ext cx="1512632" cy="8812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6" descr="1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42" y="3833326"/>
            <a:ext cx="2107024" cy="4006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20" descr="1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42" y="4152422"/>
            <a:ext cx="2552066" cy="4484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21" descr="1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98" y="4152422"/>
            <a:ext cx="2616838" cy="4392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24" descr="1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7" y="4501985"/>
            <a:ext cx="3563496" cy="5865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44" descr="1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09" y="4934033"/>
            <a:ext cx="3564500" cy="5865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25" descr="1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63" y="5388724"/>
            <a:ext cx="3615458" cy="6359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26" descr="1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77" y="4516142"/>
            <a:ext cx="1144950" cy="5303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47" descr="1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77" y="4934033"/>
            <a:ext cx="1144950" cy="5303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49" descr="1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77" y="5437731"/>
            <a:ext cx="1144950" cy="5303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50" descr="1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77" y="5926369"/>
            <a:ext cx="1144950" cy="5303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23 Grupo"/>
          <p:cNvGrpSpPr/>
          <p:nvPr/>
        </p:nvGrpSpPr>
        <p:grpSpPr>
          <a:xfrm>
            <a:off x="385569" y="1416003"/>
            <a:ext cx="8321306" cy="1364285"/>
            <a:chOff x="385569" y="1689239"/>
            <a:chExt cx="8321306" cy="1364285"/>
          </a:xfrm>
          <a:noFill/>
        </p:grpSpPr>
        <p:sp>
          <p:nvSpPr>
            <p:cNvPr id="25" name="24 Rectángulo"/>
            <p:cNvSpPr/>
            <p:nvPr/>
          </p:nvSpPr>
          <p:spPr>
            <a:xfrm>
              <a:off x="598505" y="1689239"/>
              <a:ext cx="7616501" cy="4381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755650">
                <a:lnSpc>
                  <a:spcPts val="1320"/>
                </a:lnSpc>
                <a:spcAft>
                  <a:spcPct val="35000"/>
                </a:spcAft>
                <a:defRPr/>
              </a:pPr>
              <a:r>
                <a:rPr lang="es-EC" sz="1600" b="1" dirty="0" smtClean="0">
                  <a:solidFill>
                    <a:schemeClr val="bg1"/>
                  </a:solidFill>
                </a:rPr>
                <a:t>3.12 Garantizar </a:t>
              </a:r>
              <a:r>
                <a:rPr lang="es-MX" sz="1600" b="1" dirty="0" smtClean="0">
                  <a:solidFill>
                    <a:schemeClr val="bg1"/>
                  </a:solidFill>
                </a:rPr>
                <a:t>el acceso a servicios de transporte y movilidad, incluyentes, seguros y sustentables a nivel  local e </a:t>
              </a:r>
              <a:r>
                <a:rPr lang="es-MX" sz="1600" b="1" dirty="0" err="1" smtClean="0">
                  <a:solidFill>
                    <a:schemeClr val="bg1"/>
                  </a:solidFill>
                </a:rPr>
                <a:t>intranacional</a:t>
              </a:r>
              <a:endParaRPr lang="es-EC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85569" y="2357104"/>
              <a:ext cx="4138557" cy="3998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100" b="1" dirty="0" smtClean="0">
                  <a:solidFill>
                    <a:schemeClr val="bg1"/>
                  </a:solidFill>
                </a:rPr>
                <a:t> i. </a:t>
              </a:r>
              <a:r>
                <a:rPr lang="es-MX" sz="1100" b="1" dirty="0" smtClean="0">
                  <a:solidFill>
                    <a:schemeClr val="bg1"/>
                  </a:solidFill>
                </a:rPr>
                <a:t>Dotar de infraestructura adecuada y en óptimas condiciones para el uso y la gestión del transporte público masivo y no motorizado.</a:t>
              </a:r>
              <a:endParaRPr lang="es-EC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528388" y="2199444"/>
              <a:ext cx="4178487" cy="8540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100" b="1" dirty="0" smtClean="0">
                  <a:solidFill>
                    <a:schemeClr val="bg1"/>
                  </a:solidFill>
                </a:rPr>
                <a:t>j. Garantizar la interconectividad, la pertinencia territorial, social, cultural, geográfica y ambiental en la dotación/provisión articulada y subsidiaria de infraestructura de calidad e incluyente para el uso y gestión del transporte público y masivo entre los niveles de gobierno.</a:t>
              </a:r>
              <a:endParaRPr lang="es-EC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1507052" y="917622"/>
            <a:ext cx="559144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400" b="1" dirty="0" smtClean="0">
                <a:solidFill>
                  <a:schemeClr val="bg1"/>
                </a:solidFill>
              </a:rPr>
              <a:t>OBJETIVO 3 PNBV 2013-2017: </a:t>
            </a:r>
            <a:r>
              <a:rPr lang="es-MX" sz="1400" b="1" dirty="0" smtClean="0">
                <a:solidFill>
                  <a:schemeClr val="bg1"/>
                </a:solidFill>
              </a:rPr>
              <a:t>Mejorar la calidad de vida de la población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109495" y="3009763"/>
            <a:ext cx="4572000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rgbClr val="FFFFFF"/>
                </a:solidFill>
              </a:rPr>
              <a:t>OEI 4</a:t>
            </a:r>
            <a:r>
              <a:rPr lang="es-EC" sz="1600" dirty="0" smtClean="0">
                <a:solidFill>
                  <a:srgbClr val="FFFFFF"/>
                </a:solidFill>
              </a:rPr>
              <a:t>: Incrementar el nivel de servicio de la infraestructura del transporte</a:t>
            </a:r>
            <a:endParaRPr lang="es-EC" sz="1600" b="1" dirty="0">
              <a:solidFill>
                <a:srgbClr val="FFFFFF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55199" y="3128607"/>
            <a:ext cx="857256" cy="3180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rgbClr val="FFFFFF"/>
                </a:solidFill>
              </a:rPr>
              <a:t>MTOP</a:t>
            </a:r>
            <a:endParaRPr lang="es-EC" sz="1600" b="1" dirty="0">
              <a:solidFill>
                <a:srgbClr val="FFFFFF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226030" y="3185254"/>
            <a:ext cx="138057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1050" b="1" dirty="0" smtClean="0">
                <a:solidFill>
                  <a:srgbClr val="FFFFFF"/>
                </a:solidFill>
              </a:rPr>
              <a:t>INDICADOR: </a:t>
            </a:r>
            <a:r>
              <a:rPr lang="es-EC" sz="1050" dirty="0" smtClean="0">
                <a:solidFill>
                  <a:srgbClr val="FFFFFF"/>
                </a:solidFill>
              </a:rPr>
              <a:t>kilómetros construidos y/o rehabilitados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052062" y="3871953"/>
            <a:ext cx="1921735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Línea Base: 0 - Meta: 7.823,06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873492" y="4203052"/>
            <a:ext cx="1901747" cy="3180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chemeClr val="bg1"/>
                </a:solidFill>
              </a:rPr>
              <a:t>Gasto Permanente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886274" y="4203053"/>
            <a:ext cx="2179832" cy="3180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b="1" dirty="0" smtClean="0">
                <a:solidFill>
                  <a:schemeClr val="bg1"/>
                </a:solidFill>
              </a:rPr>
              <a:t>Gasto no Permanente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236423" y="4584470"/>
            <a:ext cx="3323331" cy="374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20" b="1" dirty="0" smtClean="0">
                <a:solidFill>
                  <a:srgbClr val="FFFFFF"/>
                </a:solidFill>
              </a:rPr>
              <a:t>Programa de apoyo al desarrollo vial de los gobiernos autónomos descentralizados</a:t>
            </a:r>
            <a:endParaRPr lang="es-EC" sz="1020" b="1" dirty="0">
              <a:solidFill>
                <a:srgbClr val="FFFFFF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205138" y="5128737"/>
            <a:ext cx="325711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Construcción vía de acceso nuevo aeropuerto de Quito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4205137" y="5469994"/>
            <a:ext cx="345128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650">
              <a:lnSpc>
                <a:spcPts val="1100"/>
              </a:lnSpc>
              <a:spcAft>
                <a:spcPct val="35000"/>
              </a:spcAft>
              <a:defRPr/>
            </a:pPr>
            <a:r>
              <a:rPr lang="es-EC" sz="1000" b="1" dirty="0" smtClean="0">
                <a:solidFill>
                  <a:srgbClr val="FFFFFF"/>
                </a:solidFill>
              </a:rPr>
              <a:t>Ampliación a 6 carriles del tramo </a:t>
            </a:r>
            <a:r>
              <a:rPr lang="es-EC" sz="1000" b="1" dirty="0" err="1" smtClean="0">
                <a:solidFill>
                  <a:srgbClr val="FFFFFF"/>
                </a:solidFill>
              </a:rPr>
              <a:t>Jambeli</a:t>
            </a:r>
            <a:r>
              <a:rPr lang="es-EC" sz="1000" b="1" dirty="0" smtClean="0">
                <a:solidFill>
                  <a:srgbClr val="FFFFFF"/>
                </a:solidFill>
              </a:rPr>
              <a:t>-Latacunga-Ambato en una longitud de 90 km aproximadamente incluye la construcción de intercambiadores y obras conexas</a:t>
            </a:r>
            <a:endParaRPr lang="es-EC" sz="1000" b="1" dirty="0">
              <a:solidFill>
                <a:srgbClr val="FFFFF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05138" y="6112349"/>
            <a:ext cx="3214710" cy="24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Construcción del anillo vial de Quevedo tramo 1 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724337" y="4713506"/>
            <a:ext cx="1079142" cy="2377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$ 14.344.010,31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7724337" y="5135662"/>
            <a:ext cx="1079142" cy="2377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$ 37.414.774,00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24337" y="5625588"/>
            <a:ext cx="1079142" cy="2377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$ 63.284.636,45</a:t>
            </a:r>
            <a:endParaRPr lang="es-EC" sz="1050" b="1" dirty="0">
              <a:solidFill>
                <a:srgbClr val="FFFFFF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7693880" y="6129151"/>
            <a:ext cx="1109599" cy="2377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$ 33.001.544,58 </a:t>
            </a:r>
            <a:endParaRPr lang="es-EC" sz="1050" b="1" dirty="0">
              <a:solidFill>
                <a:srgbClr val="FFFFFF"/>
              </a:solidFill>
            </a:endParaRPr>
          </a:p>
        </p:txBody>
      </p:sp>
      <p:cxnSp>
        <p:nvCxnSpPr>
          <p:cNvPr id="43" name="42 Conector angular"/>
          <p:cNvCxnSpPr>
            <a:stCxn id="33" idx="0"/>
            <a:endCxn id="29" idx="2"/>
          </p:cNvCxnSpPr>
          <p:nvPr/>
        </p:nvCxnSpPr>
        <p:spPr>
          <a:xfrm rot="5400000" flipH="1" flipV="1">
            <a:off x="3281051" y="3088609"/>
            <a:ext cx="657758" cy="1571129"/>
          </a:xfrm>
          <a:prstGeom prst="bentConnector3">
            <a:avLst>
              <a:gd name="adj1" fmla="val 50000"/>
            </a:avLst>
          </a:prstGeom>
          <a:ln w="22225">
            <a:solidFill>
              <a:srgbClr val="C491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34" idx="0"/>
            <a:endCxn id="29" idx="2"/>
          </p:cNvCxnSpPr>
          <p:nvPr/>
        </p:nvCxnSpPr>
        <p:spPr>
          <a:xfrm rot="16200000" flipV="1">
            <a:off x="4856964" y="3083826"/>
            <a:ext cx="657759" cy="1580695"/>
          </a:xfrm>
          <a:prstGeom prst="bentConnector3">
            <a:avLst>
              <a:gd name="adj1" fmla="val 50000"/>
            </a:avLst>
          </a:prstGeom>
          <a:ln w="22225">
            <a:solidFill>
              <a:srgbClr val="C491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n 45" descr="1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09" y="5885174"/>
            <a:ext cx="3564500" cy="5865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6" name="45 Rectángulo"/>
          <p:cNvSpPr/>
          <p:nvPr/>
        </p:nvSpPr>
        <p:spPr>
          <a:xfrm>
            <a:off x="4205138" y="6073352"/>
            <a:ext cx="3214710" cy="24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050" b="1" dirty="0" smtClean="0">
                <a:solidFill>
                  <a:srgbClr val="FFFFFF"/>
                </a:solidFill>
              </a:rPr>
              <a:t>Construcción del anillo vial de Quevedo tramo 1 </a:t>
            </a:r>
            <a:endParaRPr lang="es-EC" sz="105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2210680" y="1905786"/>
            <a:ext cx="6704376" cy="39312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Instrumentos de planificación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Articulación de los instrumentos de planificación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Articulación de los ciclos de planificación y presupuestación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Contenidos de Planificación Institucional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Articulación Planificación – Presupuesto de Inversión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Flujos de información en proforma y ejecución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Ejercicio práctico</a:t>
            </a:r>
          </a:p>
          <a:p>
            <a:pPr algn="just">
              <a:lnSpc>
                <a:spcPct val="200000"/>
              </a:lnSpc>
              <a:buAutoNum type="arabicPeriod"/>
            </a:pPr>
            <a:r>
              <a:rPr lang="es-EC" sz="1600" b="1" dirty="0" smtClean="0"/>
              <a:t>Sistema Integrado de Planificación  e Inversión Pública SIPeIP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6D3-4C36-F04F-919B-5CFB265EC86E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197156" y="61573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000" b="1" dirty="0" smtClean="0"/>
              <a:t>Articulación Planificación – Presupuesto (Inversión)</a:t>
            </a:r>
          </a:p>
          <a:p>
            <a:r>
              <a:rPr lang="es-ES_tradnl" sz="2000" b="1" dirty="0" smtClean="0"/>
              <a:t>Ministerio de Transportes y Obras Públicas - MTOP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388677" y="1418024"/>
            <a:ext cx="2014586" cy="6001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"/>
            <a:r>
              <a:rPr lang="es-EC" sz="1100" b="1" dirty="0" smtClean="0">
                <a:solidFill>
                  <a:schemeClr val="bg1"/>
                </a:solidFill>
              </a:rPr>
              <a:t>2 </a:t>
            </a:r>
            <a:r>
              <a:rPr lang="es-EC" sz="1100" b="1" dirty="0">
                <a:solidFill>
                  <a:schemeClr val="bg1"/>
                </a:solidFill>
              </a:rPr>
              <a:t>Mejorar las capacidades y potencialidades de la </a:t>
            </a:r>
            <a:r>
              <a:rPr lang="es-EC" sz="1100" b="1" dirty="0" smtClean="0">
                <a:solidFill>
                  <a:schemeClr val="bg1"/>
                </a:solidFill>
              </a:rPr>
              <a:t>ciudadanía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388676" y="2218376"/>
            <a:ext cx="2014586" cy="6001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"/>
            <a:r>
              <a:rPr lang="es-EC" sz="1100" b="1" dirty="0" smtClean="0">
                <a:solidFill>
                  <a:schemeClr val="bg1"/>
                </a:solidFill>
              </a:rPr>
              <a:t>10 </a:t>
            </a:r>
            <a:r>
              <a:rPr lang="es-EC" sz="1100" b="1" dirty="0">
                <a:solidFill>
                  <a:schemeClr val="bg1"/>
                </a:solidFill>
              </a:rPr>
              <a:t>Garantizar el acceso a la participación pública  y </a:t>
            </a:r>
            <a:r>
              <a:rPr lang="es-EC" sz="1100" b="1" dirty="0" smtClean="0">
                <a:solidFill>
                  <a:schemeClr val="bg1"/>
                </a:solidFill>
              </a:rPr>
              <a:t>política</a:t>
            </a:r>
          </a:p>
          <a:p>
            <a:pPr algn="ctr" fontAlgn="b"/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388675" y="4169519"/>
            <a:ext cx="2014586" cy="60016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"/>
            <a:r>
              <a:rPr lang="es-EC" sz="1100" b="1" dirty="0"/>
              <a:t>11 Establecer un sistema económico social, solidario y sostenible</a:t>
            </a:r>
            <a:endParaRPr lang="es-EC" sz="1100" b="1" dirty="0">
              <a:solidFill>
                <a:srgbClr val="00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663527" y="1394549"/>
            <a:ext cx="21954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fontAlgn="b"/>
            <a:r>
              <a:rPr lang="es-EC" sz="900" dirty="0"/>
              <a:t>2.4 Generar procesos de capacitación y formación continua para la vida, con enfoque de género, generacional e intercultural articulados </a:t>
            </a:r>
            <a:endParaRPr lang="es-EC" sz="900" dirty="0">
              <a:solidFill>
                <a:srgbClr val="00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663526" y="2333401"/>
            <a:ext cx="21954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fontAlgn="b"/>
            <a:r>
              <a:rPr lang="es-EC" sz="900" dirty="0"/>
              <a:t>10.4 Garantizar el libre acceso a información pública oportuna.</a:t>
            </a:r>
            <a:endParaRPr lang="es-EC" sz="900" dirty="0">
              <a:solidFill>
                <a:srgbClr val="000000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663525" y="4146044"/>
            <a:ext cx="219544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fontAlgn="b"/>
            <a:r>
              <a:rPr lang="es-EC" sz="900" dirty="0"/>
              <a:t>11.5 Fortalecer y ampliar la cobertura de infraestructura básica y de servicios públicos para extender las capacidades y oportunidades económicas</a:t>
            </a:r>
            <a:endParaRPr lang="es-EC" sz="900" dirty="0">
              <a:solidFill>
                <a:srgbClr val="00000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715030" y="862112"/>
            <a:ext cx="1468328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 fontAlgn="b"/>
            <a:r>
              <a:rPr lang="es-EC" sz="1200" b="1" dirty="0" smtClean="0">
                <a:solidFill>
                  <a:schemeClr val="bg1"/>
                </a:solidFill>
              </a:rPr>
              <a:t>OEI MTOP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4577792" y="862113"/>
            <a:ext cx="146832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"/>
            <a:r>
              <a:rPr lang="es-EC" sz="1000" b="1" dirty="0" smtClean="0"/>
              <a:t>Objetivos del PNBV 2009-2013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979585" y="862113"/>
            <a:ext cx="146832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"/>
            <a:r>
              <a:rPr lang="es-EC" sz="1000" b="1" dirty="0" smtClean="0"/>
              <a:t>Políticas del PNBV 2009-2013</a:t>
            </a:r>
          </a:p>
        </p:txBody>
      </p:sp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64301"/>
              </p:ext>
            </p:extLst>
          </p:nvPr>
        </p:nvGraphicFramePr>
        <p:xfrm>
          <a:off x="237506" y="1430129"/>
          <a:ext cx="2470068" cy="571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4"/>
                <a:gridCol w="1235034"/>
              </a:tblGrid>
              <a:tr h="34298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1. Incrementar la calidad de la educación  vial</a:t>
                      </a:r>
                      <a:endParaRPr lang="es-EC" sz="9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1" dirty="0" smtClean="0"/>
                    </a:p>
                  </a:txBody>
                  <a:tcPr/>
                </a:tc>
              </a:tr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0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$ 0</a:t>
                      </a:r>
                      <a:endParaRPr lang="es-EC" sz="900" b="1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37 Conector angular"/>
          <p:cNvCxnSpPr>
            <a:stCxn id="36" idx="3"/>
            <a:endCxn id="13" idx="1"/>
          </p:cNvCxnSpPr>
          <p:nvPr/>
        </p:nvCxnSpPr>
        <p:spPr>
          <a:xfrm>
            <a:off x="2707574" y="1715923"/>
            <a:ext cx="1681103" cy="218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3" idx="3"/>
            <a:endCxn id="28" idx="1"/>
          </p:cNvCxnSpPr>
          <p:nvPr/>
        </p:nvCxnSpPr>
        <p:spPr>
          <a:xfrm flipV="1">
            <a:off x="6403263" y="1717715"/>
            <a:ext cx="260264" cy="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46800"/>
              </p:ext>
            </p:extLst>
          </p:nvPr>
        </p:nvGraphicFramePr>
        <p:xfrm>
          <a:off x="237506" y="2219005"/>
          <a:ext cx="2470068" cy="59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4"/>
                <a:gridCol w="1235034"/>
              </a:tblGrid>
              <a:tr h="34298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2. Incrementar la defensa  y protección  del  usuario</a:t>
                      </a:r>
                      <a:endParaRPr lang="es-EC" sz="9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1" dirty="0" smtClean="0"/>
                    </a:p>
                  </a:txBody>
                  <a:tcPr/>
                </a:tc>
              </a:tr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1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$ 8.832.371,95</a:t>
                      </a:r>
                      <a:endParaRPr lang="es-EC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4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47442"/>
              </p:ext>
            </p:extLst>
          </p:nvPr>
        </p:nvGraphicFramePr>
        <p:xfrm>
          <a:off x="249381" y="3035525"/>
          <a:ext cx="2470068" cy="59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4"/>
                <a:gridCol w="1235034"/>
              </a:tblGrid>
              <a:tr h="34298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3. Incrementar  la cobertura de servicios  de transporte  con  altos estándares de calidad</a:t>
                      </a:r>
                      <a:endParaRPr lang="es-EC" sz="9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1" dirty="0" smtClean="0"/>
                    </a:p>
                  </a:txBody>
                  <a:tcPr/>
                </a:tc>
              </a:tr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74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$ 225.568.436,8</a:t>
                      </a:r>
                      <a:endParaRPr lang="es-EC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43940"/>
              </p:ext>
            </p:extLst>
          </p:nvPr>
        </p:nvGraphicFramePr>
        <p:xfrm>
          <a:off x="249381" y="3844760"/>
          <a:ext cx="2470068" cy="59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4"/>
                <a:gridCol w="1235034"/>
              </a:tblGrid>
              <a:tr h="34298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4. Incrementar  el  nivel  de  seguridad de la  infraestructura del transporte</a:t>
                      </a:r>
                      <a:endParaRPr lang="es-EC" sz="9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1" dirty="0" smtClean="0"/>
                    </a:p>
                  </a:txBody>
                  <a:tcPr/>
                </a:tc>
              </a:tr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162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$ 312.097.758,7</a:t>
                      </a:r>
                      <a:endParaRPr lang="es-EC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39693"/>
              </p:ext>
            </p:extLst>
          </p:nvPr>
        </p:nvGraphicFramePr>
        <p:xfrm>
          <a:off x="249381" y="4746599"/>
          <a:ext cx="2470068" cy="59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4"/>
                <a:gridCol w="1235034"/>
              </a:tblGrid>
              <a:tr h="34298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5. Incrementar  el nivel de servicio  de la infraestructura del  transporte</a:t>
                      </a:r>
                      <a:endParaRPr lang="es-EC" sz="9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1" dirty="0" smtClean="0"/>
                    </a:p>
                  </a:txBody>
                  <a:tcPr/>
                </a:tc>
              </a:tr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124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$ 315.822.309,9</a:t>
                      </a:r>
                      <a:endParaRPr lang="es-EC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4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68591"/>
              </p:ext>
            </p:extLst>
          </p:nvPr>
        </p:nvGraphicFramePr>
        <p:xfrm>
          <a:off x="237506" y="5587368"/>
          <a:ext cx="2470068" cy="59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5034"/>
                <a:gridCol w="1235034"/>
              </a:tblGrid>
              <a:tr h="34298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6. Incrementar  la  seguridad en la  operación  del  transporte</a:t>
                      </a:r>
                      <a:endParaRPr lang="es-EC" sz="9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1" dirty="0" smtClean="0"/>
                    </a:p>
                  </a:txBody>
                  <a:tcPr/>
                </a:tc>
              </a:tr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22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$ 66.321.101,34</a:t>
                      </a:r>
                      <a:endParaRPr lang="es-EC" sz="900" b="1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54 Conector angular"/>
          <p:cNvCxnSpPr>
            <a:stCxn id="43" idx="3"/>
            <a:endCxn id="14" idx="1"/>
          </p:cNvCxnSpPr>
          <p:nvPr/>
        </p:nvCxnSpPr>
        <p:spPr>
          <a:xfrm>
            <a:off x="2707574" y="2516185"/>
            <a:ext cx="1681102" cy="227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angular"/>
          <p:cNvCxnSpPr>
            <a:stCxn id="44" idx="3"/>
            <a:endCxn id="15" idx="1"/>
          </p:cNvCxnSpPr>
          <p:nvPr/>
        </p:nvCxnSpPr>
        <p:spPr>
          <a:xfrm>
            <a:off x="2719449" y="3332705"/>
            <a:ext cx="1669226" cy="11368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45" idx="3"/>
            <a:endCxn id="15" idx="1"/>
          </p:cNvCxnSpPr>
          <p:nvPr/>
        </p:nvCxnSpPr>
        <p:spPr>
          <a:xfrm>
            <a:off x="2719449" y="4141940"/>
            <a:ext cx="1669226" cy="32766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angular"/>
          <p:cNvCxnSpPr>
            <a:stCxn id="46" idx="3"/>
            <a:endCxn id="15" idx="1"/>
          </p:cNvCxnSpPr>
          <p:nvPr/>
        </p:nvCxnSpPr>
        <p:spPr>
          <a:xfrm flipV="1">
            <a:off x="2719449" y="4469601"/>
            <a:ext cx="1669226" cy="57417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angular"/>
          <p:cNvCxnSpPr>
            <a:stCxn id="47" idx="3"/>
            <a:endCxn id="15" idx="1"/>
          </p:cNvCxnSpPr>
          <p:nvPr/>
        </p:nvCxnSpPr>
        <p:spPr>
          <a:xfrm flipV="1">
            <a:off x="2707574" y="4469601"/>
            <a:ext cx="1681101" cy="141494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2.gstatic.com/images?q=tbn:ANd9GcSQJkl6zbRXtjH_h73rOS4RevwnAIB033_Blc9c695vhg8Vea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9" y="2618053"/>
            <a:ext cx="280487" cy="2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AIpP-5r_8W4IjNo5nghtyssUM8oHaMRh-YzjoN35Qb_-ExG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47" y="1764865"/>
            <a:ext cx="237089" cy="2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Qyd_fcvZUk5bsz7JT90d3_Vd0GQ9wsRmhJ0J1aQfi0yNEacqx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32" y="4539222"/>
            <a:ext cx="219945" cy="2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" name="8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50881"/>
              </p:ext>
            </p:extLst>
          </p:nvPr>
        </p:nvGraphicFramePr>
        <p:xfrm>
          <a:off x="4388675" y="2848606"/>
          <a:ext cx="2062086" cy="228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31043"/>
                <a:gridCol w="1031043"/>
              </a:tblGrid>
              <a:tr h="211069">
                <a:tc>
                  <a:txBody>
                    <a:bodyPr/>
                    <a:lstStyle/>
                    <a:p>
                      <a:r>
                        <a:rPr lang="es-EC" sz="900" dirty="0" smtClean="0"/>
                        <a:t>Proyectos: 1</a:t>
                      </a:r>
                      <a:endParaRPr lang="es-EC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$ 8.832.371,95</a:t>
                      </a:r>
                      <a:endParaRPr lang="es-EC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8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99314"/>
              </p:ext>
            </p:extLst>
          </p:nvPr>
        </p:nvGraphicFramePr>
        <p:xfrm>
          <a:off x="4353049" y="4816125"/>
          <a:ext cx="2097712" cy="3134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48856"/>
                <a:gridCol w="1048856"/>
              </a:tblGrid>
              <a:tr h="313449">
                <a:tc>
                  <a:txBody>
                    <a:bodyPr/>
                    <a:lstStyle/>
                    <a:p>
                      <a:pPr algn="ctr"/>
                      <a:r>
                        <a:rPr lang="es-EC" sz="900" dirty="0" smtClean="0"/>
                        <a:t>Proyectos: 382</a:t>
                      </a:r>
                      <a:endParaRPr lang="es-EC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$ 919.809.606,70</a:t>
                      </a:r>
                      <a:endParaRPr lang="es-EC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0" name="89 Conector angular"/>
          <p:cNvCxnSpPr>
            <a:stCxn id="14" idx="3"/>
            <a:endCxn id="29" idx="1"/>
          </p:cNvCxnSpPr>
          <p:nvPr/>
        </p:nvCxnSpPr>
        <p:spPr>
          <a:xfrm flipV="1">
            <a:off x="6403262" y="2518067"/>
            <a:ext cx="260264" cy="39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angular"/>
          <p:cNvCxnSpPr>
            <a:stCxn id="15" idx="3"/>
            <a:endCxn id="30" idx="1"/>
          </p:cNvCxnSpPr>
          <p:nvPr/>
        </p:nvCxnSpPr>
        <p:spPr>
          <a:xfrm flipV="1">
            <a:off x="6403261" y="4469210"/>
            <a:ext cx="260264" cy="39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4176423" cy="365125"/>
          </a:xfrm>
        </p:spPr>
        <p:txBody>
          <a:bodyPr/>
          <a:lstStyle/>
          <a:p>
            <a:r>
              <a:rPr lang="es-ES_tradnl" b="1" dirty="0" smtClean="0"/>
              <a:t>Fuente: SIPeIP – Ejecución 2013</a:t>
            </a:r>
          </a:p>
          <a:p>
            <a:r>
              <a:rPr lang="es-EC" b="1" dirty="0"/>
              <a:t>* </a:t>
            </a:r>
            <a:r>
              <a:rPr lang="es-EC" b="1" dirty="0" smtClean="0"/>
              <a:t>Reporte construido </a:t>
            </a:r>
            <a:r>
              <a:rPr lang="es-EC" b="1" dirty="0"/>
              <a:t>con </a:t>
            </a:r>
            <a:r>
              <a:rPr lang="es-EC" b="1" dirty="0" smtClean="0"/>
              <a:t>información del Ministerio de Finanzas - corte </a:t>
            </a:r>
            <a:r>
              <a:rPr lang="es-EC" b="1" dirty="0"/>
              <a:t>9 de mayo del 2013.</a:t>
            </a:r>
            <a:endParaRPr lang="es-ES_tradn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6D3-4C36-F04F-919B-5CFB265EC86E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56089" y="240995"/>
            <a:ext cx="5996351" cy="5324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Asignación presupuestaria (inversión) por objetivos del PNBV 2009 - 2013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643703"/>
              </p:ext>
            </p:extLst>
          </p:nvPr>
        </p:nvGraphicFramePr>
        <p:xfrm>
          <a:off x="148208" y="934074"/>
          <a:ext cx="5206056" cy="5302954"/>
        </p:xfrm>
        <a:graphic>
          <a:graphicData uri="http://schemas.openxmlformats.org/drawingml/2006/table">
            <a:tbl>
              <a:tblPr/>
              <a:tblGrid>
                <a:gridCol w="3209141"/>
                <a:gridCol w="764275"/>
                <a:gridCol w="1232640"/>
              </a:tblGrid>
              <a:tr h="4453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Objetivo PNBV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No. </a:t>
                      </a:r>
                    </a:p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Proyectos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Monto </a:t>
                      </a:r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Codificado</a:t>
                      </a:r>
                    </a:p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1709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Auspiciar la igualdad, cohesión e integración social y territorial en la diversidad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547.147.575,23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9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Mejorar las capacidades y potencialidades de la ciudadanía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321.744.349,54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54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Mejorar la calidad de vida de la 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909.860.880,81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9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Garantizar los derechos de la naturaleza y promover un ambiente sano y sustentable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1.304.585.274,51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68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Garantizar la soberanía y la paz, e impulsar la inserción estratégica en el mundo y la integración Latinoamericana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182.680.528,49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9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Garantizar el trabajo estable, justo y digno en su diversidad de formas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58.505.592,36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9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s-EC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Construir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fortalecer espacios públicos, interculturales y de encuentro común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122.922.192,26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41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Afirmar y fortalecer la identidad nacional, las identidades diversas, la plurinacionalidad y la interculturalidad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50.809.313,00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54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Garantizar la vigencia de los derechos y la justicia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261.833.323,37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35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Garantizar el acceso a la participación pública  y política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66.446.802,33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9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Establecer un sistema económico social, solidario y sostenible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1.152.406.226,55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2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Construir un Estado democrático para el Buen Vivir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414.997.121,12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1.212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5.393.939.180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53884"/>
              </p:ext>
            </p:extLst>
          </p:nvPr>
        </p:nvGraphicFramePr>
        <p:xfrm>
          <a:off x="5240740" y="1211239"/>
          <a:ext cx="3753135" cy="486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6D3-4C36-F04F-919B-5CFB265EC86E}" type="slidenum">
              <a:rPr lang="es-ES_tradnl" smtClean="0"/>
              <a:pPr/>
              <a:t>22</a:t>
            </a:fld>
            <a:endParaRPr lang="es-ES_tradnl" dirty="0"/>
          </a:p>
        </p:txBody>
      </p:sp>
      <p:pic>
        <p:nvPicPr>
          <p:cNvPr id="5" name="Imagen 1" descr="20.-SISTEMA INFORMÁTIC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6F5"/>
              </a:clrFrom>
              <a:clrTo>
                <a:srgbClr val="F5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4"/>
          <a:stretch>
            <a:fillRect/>
          </a:stretch>
        </p:blipFill>
        <p:spPr>
          <a:xfrm>
            <a:off x="500034" y="216121"/>
            <a:ext cx="8215370" cy="585608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2004191" y="157660"/>
            <a:ext cx="625891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MX" sz="2400" b="1" dirty="0" smtClean="0"/>
              <a:t>Sistema Integrado de Planificación e Inversión Pública – </a:t>
            </a:r>
            <a:r>
              <a:rPr lang="es-MX" sz="2400" b="1" dirty="0" err="1" smtClean="0"/>
              <a:t>SIPeIP</a:t>
            </a:r>
            <a:r>
              <a:rPr lang="es-MX" sz="2400" b="1" dirty="0" smtClean="0"/>
              <a:t> (Módulo de Planificación)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23</a:t>
            </a:fld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308564" y="-223854"/>
            <a:ext cx="70314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MX" sz="2400" b="1" dirty="0" smtClean="0"/>
              <a:t>Módulo de Planificación – </a:t>
            </a:r>
            <a:r>
              <a:rPr lang="es-MX" sz="2400" b="1" dirty="0" err="1" smtClean="0"/>
              <a:t>SIPeIP</a:t>
            </a:r>
            <a:endParaRPr lang="es-ES_tradnl" sz="2400" b="1" dirty="0" smtClean="0"/>
          </a:p>
        </p:txBody>
      </p:sp>
      <p:pic>
        <p:nvPicPr>
          <p:cNvPr id="5" name="4 Imagen"/>
          <p:cNvPicPr/>
          <p:nvPr/>
        </p:nvPicPr>
        <p:blipFill>
          <a:blip r:embed="rId2"/>
          <a:srcRect t="13801" b="39366"/>
          <a:stretch>
            <a:fillRect/>
          </a:stretch>
        </p:blipFill>
        <p:spPr bwMode="auto">
          <a:xfrm>
            <a:off x="1245946" y="1075164"/>
            <a:ext cx="5357850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3"/>
          <a:srcRect t="13801" b="43213"/>
          <a:stretch>
            <a:fillRect/>
          </a:stretch>
        </p:blipFill>
        <p:spPr bwMode="auto">
          <a:xfrm>
            <a:off x="2174640" y="1932420"/>
            <a:ext cx="5000660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4"/>
          <a:srcRect t="14027" b="27149"/>
          <a:stretch>
            <a:fillRect/>
          </a:stretch>
        </p:blipFill>
        <p:spPr bwMode="auto">
          <a:xfrm>
            <a:off x="3174772" y="3075428"/>
            <a:ext cx="4826312" cy="283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2174640" y="2646800"/>
            <a:ext cx="3000396" cy="428628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lipse"/>
          <p:cNvSpPr/>
          <p:nvPr/>
        </p:nvSpPr>
        <p:spPr>
          <a:xfrm>
            <a:off x="2817582" y="2646800"/>
            <a:ext cx="64294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46210" y="4146998"/>
            <a:ext cx="857256" cy="71438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174640" y="3289742"/>
            <a:ext cx="1071570" cy="157163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24</a:t>
            </a:fld>
            <a:endParaRPr lang="es-EC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236222" y="170848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400" b="1" dirty="0" smtClean="0"/>
              <a:t>Elementos Orientadores</a:t>
            </a:r>
          </a:p>
          <a:p>
            <a:r>
              <a:rPr lang="es-ES_tradnl" sz="2400" b="1" dirty="0" smtClean="0"/>
              <a:t>Datos Institucionales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34275" cy="5000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857224" y="1288740"/>
            <a:ext cx="1510243" cy="24916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900" b="1" dirty="0" smtClean="0">
                <a:solidFill>
                  <a:schemeClr val="tx1"/>
                </a:solidFill>
              </a:rPr>
              <a:t>DATOS INSTITUCIONALES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51456" y="2143116"/>
            <a:ext cx="1477602" cy="7858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b="1" dirty="0" smtClean="0">
                <a:solidFill>
                  <a:schemeClr val="tx1"/>
                </a:solidFill>
              </a:rPr>
              <a:t>Función principal según mandato legal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51456" y="2928934"/>
            <a:ext cx="1477602" cy="10001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b="1" dirty="0" smtClean="0">
                <a:solidFill>
                  <a:schemeClr val="tx1"/>
                </a:solidFill>
              </a:rPr>
              <a:t>Base legal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49069" y="3857628"/>
            <a:ext cx="1477602" cy="10001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b="1" dirty="0" smtClean="0">
                <a:solidFill>
                  <a:schemeClr val="tx1"/>
                </a:solidFill>
              </a:rPr>
              <a:t>Estructura Organizacional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49069" y="4857760"/>
            <a:ext cx="1477602" cy="142876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b="1" dirty="0" smtClean="0">
                <a:solidFill>
                  <a:schemeClr val="tx1"/>
                </a:solidFill>
              </a:rPr>
              <a:t>Elementos Orientadores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26671" y="4857760"/>
            <a:ext cx="1122410" cy="7858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b="1" dirty="0" smtClean="0">
                <a:solidFill>
                  <a:schemeClr val="tx1"/>
                </a:solidFill>
              </a:rPr>
              <a:t>Misión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29058" y="5643578"/>
            <a:ext cx="1122410" cy="64294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b="1" dirty="0" smtClean="0">
                <a:solidFill>
                  <a:schemeClr val="tx1"/>
                </a:solidFill>
              </a:rPr>
              <a:t>Visión</a:t>
            </a:r>
            <a:endParaRPr lang="es-MX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25</a:t>
            </a:fld>
            <a:endParaRPr lang="es-EC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57200" y="47298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000" b="1" dirty="0" smtClean="0"/>
              <a:t>Elementos Orientadores </a:t>
            </a:r>
          </a:p>
          <a:p>
            <a:r>
              <a:rPr lang="es-ES_tradnl" sz="2000" b="1" dirty="0" smtClean="0"/>
              <a:t>Alienaciones OEI´S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98" t="30123" r="8094" b="22746"/>
          <a:stretch>
            <a:fillRect/>
          </a:stretch>
        </p:blipFill>
        <p:spPr bwMode="auto">
          <a:xfrm>
            <a:off x="428596" y="1066119"/>
            <a:ext cx="8358246" cy="2896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3906" t="45833" r="14552" b="16042"/>
          <a:stretch>
            <a:fillRect/>
          </a:stretch>
        </p:blipFill>
        <p:spPr bwMode="auto">
          <a:xfrm>
            <a:off x="2135963" y="4237253"/>
            <a:ext cx="6650879" cy="2043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235975" y="1709060"/>
            <a:ext cx="4979230" cy="856322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235975" y="2673746"/>
            <a:ext cx="1078716" cy="24976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235975" y="3092035"/>
            <a:ext cx="3164706" cy="402975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2235975" y="4280828"/>
            <a:ext cx="3850511" cy="566684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395519" y="5138084"/>
            <a:ext cx="547694" cy="274946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428596" y="1486507"/>
            <a:ext cx="1476828" cy="15111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900" b="1" dirty="0" smtClean="0">
                <a:solidFill>
                  <a:schemeClr val="tx1"/>
                </a:solidFill>
              </a:rPr>
              <a:t>ALINEACIÓN OEI´S</a:t>
            </a:r>
            <a:endParaRPr lang="es-MX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26</a:t>
            </a:fld>
            <a:endParaRPr lang="es-EC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30626" y="11036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400" b="1" dirty="0" smtClean="0"/>
              <a:t>Elementos Orientadores </a:t>
            </a:r>
          </a:p>
          <a:p>
            <a:r>
              <a:rPr lang="es-ES_tradnl" sz="2400" b="1" dirty="0" smtClean="0"/>
              <a:t>Indicadores Intermedios</a:t>
            </a:r>
          </a:p>
        </p:txBody>
      </p:sp>
      <p:grpSp>
        <p:nvGrpSpPr>
          <p:cNvPr id="5" name="20 Grupo"/>
          <p:cNvGrpSpPr/>
          <p:nvPr/>
        </p:nvGrpSpPr>
        <p:grpSpPr>
          <a:xfrm>
            <a:off x="260656" y="1500174"/>
            <a:ext cx="8686800" cy="4500595"/>
            <a:chOff x="213360" y="1612325"/>
            <a:chExt cx="8686800" cy="330444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88" t="31290" r="8750" b="31042"/>
            <a:stretch>
              <a:fillRect/>
            </a:stretch>
          </p:blipFill>
          <p:spPr bwMode="auto">
            <a:xfrm>
              <a:off x="213360" y="1612325"/>
              <a:ext cx="8686800" cy="330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Rectángulo"/>
            <p:cNvSpPr/>
            <p:nvPr/>
          </p:nvSpPr>
          <p:spPr>
            <a:xfrm>
              <a:off x="1792334" y="2743200"/>
              <a:ext cx="7107826" cy="2173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245666" y="4018576"/>
            <a:ext cx="1608954" cy="2676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900" b="1" dirty="0" smtClean="0">
                <a:solidFill>
                  <a:schemeClr val="tx1"/>
                </a:solidFill>
              </a:rPr>
              <a:t>INDICADORES INTERMEDIOS</a:t>
            </a:r>
            <a:endParaRPr lang="es-MX" sz="9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AEF"/>
              </a:clrFrom>
              <a:clrTo>
                <a:srgbClr val="E4EAEF">
                  <a:alpha val="0"/>
                </a:srgbClr>
              </a:clrTo>
            </a:clrChange>
          </a:blip>
          <a:srcRect l="18248" t="45295" r="8750" b="31042"/>
          <a:stretch>
            <a:fillRect/>
          </a:stretch>
        </p:blipFill>
        <p:spPr bwMode="auto">
          <a:xfrm>
            <a:off x="1857356" y="2928934"/>
            <a:ext cx="7120328" cy="28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8286776" y="4000504"/>
            <a:ext cx="714380" cy="28575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27</a:t>
            </a:fld>
            <a:endParaRPr lang="es-EC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763439" y="14134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400" b="1" dirty="0" smtClean="0"/>
              <a:t>Elementos Orientadores</a:t>
            </a:r>
          </a:p>
          <a:p>
            <a:r>
              <a:rPr lang="es-ES_tradnl" sz="2400" b="1" dirty="0" smtClean="0"/>
              <a:t>Indicadores Intermedios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8" t="29792" r="80934" b="8750"/>
          <a:stretch>
            <a:fillRect/>
          </a:stretch>
        </p:blipFill>
        <p:spPr bwMode="auto">
          <a:xfrm>
            <a:off x="888456" y="1357297"/>
            <a:ext cx="1448059" cy="48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857224" y="1377999"/>
            <a:ext cx="1357322" cy="19361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700" b="1" dirty="0" smtClean="0">
                <a:solidFill>
                  <a:schemeClr val="tx1"/>
                </a:solidFill>
              </a:rPr>
              <a:t>INDICADORES INTERMEDIOS</a:t>
            </a:r>
            <a:endParaRPr lang="es-MX" sz="7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8438" t="29792" r="10156" b="8750"/>
          <a:stretch>
            <a:fillRect/>
          </a:stretch>
        </p:blipFill>
        <p:spPr bwMode="auto">
          <a:xfrm>
            <a:off x="2303148" y="1357297"/>
            <a:ext cx="6126504" cy="48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2329312" y="3857628"/>
            <a:ext cx="4957332" cy="2364445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3A-728E-48B3-8B09-F9B2103F7C34}" type="slidenum">
              <a:rPr lang="es-EC" smtClean="0"/>
              <a:pPr/>
              <a:t>28</a:t>
            </a:fld>
            <a:endParaRPr lang="es-EC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335626" y="-23343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2400" b="1" dirty="0" smtClean="0"/>
              <a:t>Enviar Elementos Orientadores</a:t>
            </a:r>
          </a:p>
        </p:txBody>
      </p:sp>
      <p:grpSp>
        <p:nvGrpSpPr>
          <p:cNvPr id="5" name="13 Grupo"/>
          <p:cNvGrpSpPr/>
          <p:nvPr/>
        </p:nvGrpSpPr>
        <p:grpSpPr>
          <a:xfrm>
            <a:off x="344532" y="1604978"/>
            <a:ext cx="8519160" cy="4038600"/>
            <a:chOff x="228600" y="1400081"/>
            <a:chExt cx="8519160" cy="4038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2344" t="30000" r="10312" b="14792"/>
            <a:stretch>
              <a:fillRect/>
            </a:stretch>
          </p:blipFill>
          <p:spPr bwMode="auto">
            <a:xfrm>
              <a:off x="228600" y="1400081"/>
              <a:ext cx="8519160" cy="403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6 Rectángulo"/>
            <p:cNvSpPr/>
            <p:nvPr/>
          </p:nvSpPr>
          <p:spPr>
            <a:xfrm>
              <a:off x="2621280" y="2697480"/>
              <a:ext cx="5878144" cy="2741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357158" y="3786190"/>
            <a:ext cx="1941452" cy="3378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900" b="1" dirty="0" smtClean="0">
                <a:solidFill>
                  <a:schemeClr val="tx1"/>
                </a:solidFill>
              </a:rPr>
              <a:t>ENVIAR ELEMENTOS ORIENTADORES</a:t>
            </a:r>
            <a:endParaRPr lang="es-MX" sz="9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1573" t="63668" r="13186" b="14792"/>
          <a:stretch>
            <a:fillRect/>
          </a:stretch>
        </p:blipFill>
        <p:spPr bwMode="auto">
          <a:xfrm>
            <a:off x="5178103" y="3985418"/>
            <a:ext cx="3437253" cy="1575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4001" t="45960" r="43906" b="39375"/>
          <a:stretch>
            <a:fillRect/>
          </a:stretch>
        </p:blipFill>
        <p:spPr bwMode="auto">
          <a:xfrm>
            <a:off x="2737212" y="2732738"/>
            <a:ext cx="3130188" cy="1072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5450426" y="5032730"/>
            <a:ext cx="574626" cy="32728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143240" y="3214686"/>
            <a:ext cx="2307186" cy="32728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29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411328"/>
            <a:ext cx="6592912" cy="373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3</a:t>
            </a:fld>
            <a:endParaRPr lang="es-ES_tradnl"/>
          </a:p>
        </p:txBody>
      </p:sp>
      <p:graphicFrame>
        <p:nvGraphicFramePr>
          <p:cNvPr id="6" name="5 Diagrama"/>
          <p:cNvGraphicFramePr/>
          <p:nvPr/>
        </p:nvGraphicFramePr>
        <p:xfrm>
          <a:off x="457200" y="961696"/>
          <a:ext cx="8401080" cy="532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4</a:t>
            </a:fld>
            <a:endParaRPr lang="es-ES_tradnl"/>
          </a:p>
        </p:txBody>
      </p:sp>
      <p:graphicFrame>
        <p:nvGraphicFramePr>
          <p:cNvPr id="6" name="5 Diagrama"/>
          <p:cNvGraphicFramePr/>
          <p:nvPr/>
        </p:nvGraphicFramePr>
        <p:xfrm>
          <a:off x="457200" y="961696"/>
          <a:ext cx="8401080" cy="532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5</a:t>
            </a:fld>
            <a:endParaRPr lang="es-ES_tradnl"/>
          </a:p>
        </p:txBody>
      </p:sp>
      <p:graphicFrame>
        <p:nvGraphicFramePr>
          <p:cNvPr id="6" name="5 Diagrama"/>
          <p:cNvGraphicFramePr/>
          <p:nvPr/>
        </p:nvGraphicFramePr>
        <p:xfrm>
          <a:off x="457200" y="961696"/>
          <a:ext cx="8401080" cy="532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0" y="1686910"/>
            <a:ext cx="3862552" cy="5517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8377" y="108301"/>
            <a:ext cx="5925717" cy="542220"/>
          </a:xfrm>
        </p:spPr>
        <p:txBody>
          <a:bodyPr anchor="ctr"/>
          <a:lstStyle/>
          <a:p>
            <a:pPr algn="ctr"/>
            <a:r>
              <a:rPr lang="es-EC" b="1" dirty="0" smtClean="0"/>
              <a:t>Instrumentos </a:t>
            </a:r>
            <a:r>
              <a:rPr lang="es-EC" b="1" dirty="0"/>
              <a:t>de planificación </a:t>
            </a:r>
            <a:r>
              <a:rPr lang="es-EC" dirty="0" smtClean="0"/>
              <a:t/>
            </a:r>
            <a:br>
              <a:rPr lang="es-EC" dirty="0" smtClean="0"/>
            </a:b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6</a:t>
            </a:fld>
            <a:endParaRPr lang="es-ES_tradnl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876297"/>
            <a:ext cx="802894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623848"/>
            <a:ext cx="3610303" cy="472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2178377" y="344791"/>
            <a:ext cx="5925717" cy="542220"/>
          </a:xfrm>
        </p:spPr>
        <p:txBody>
          <a:bodyPr anchor="ctr"/>
          <a:lstStyle/>
          <a:p>
            <a:pPr algn="ctr"/>
            <a:r>
              <a:rPr lang="es-EC" b="1" dirty="0" smtClean="0"/>
              <a:t>Articulación de los instrumentos de planificación </a:t>
            </a:r>
            <a:r>
              <a:rPr lang="es-EC" dirty="0" smtClean="0"/>
              <a:t/>
            </a:r>
            <a:br>
              <a:rPr lang="es-EC" dirty="0" smtClean="0"/>
            </a:b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869950"/>
            <a:ext cx="7982622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0" y="1686910"/>
            <a:ext cx="3862552" cy="5517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2552" y="37979"/>
            <a:ext cx="3008313" cy="387816"/>
          </a:xfrm>
        </p:spPr>
        <p:txBody>
          <a:bodyPr/>
          <a:lstStyle/>
          <a:p>
            <a:r>
              <a:rPr lang="es-ES_tradnl" b="1" dirty="0" smtClean="0"/>
              <a:t>Ciclo de la política</a:t>
            </a:r>
            <a:endParaRPr lang="es-ES_tradnl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8</a:t>
            </a:fld>
            <a:endParaRPr lang="es-ES_tradnl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969425"/>
              </p:ext>
            </p:extLst>
          </p:nvPr>
        </p:nvGraphicFramePr>
        <p:xfrm>
          <a:off x="1954924" y="898634"/>
          <a:ext cx="5557225" cy="529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82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9</a:t>
            </a:fld>
            <a:endParaRPr lang="es-ES_tradnl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2246850"/>
              </p:ext>
            </p:extLst>
          </p:nvPr>
        </p:nvGraphicFramePr>
        <p:xfrm>
          <a:off x="3263683" y="1662542"/>
          <a:ext cx="2088536" cy="4880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122661073"/>
              </p:ext>
            </p:extLst>
          </p:nvPr>
        </p:nvGraphicFramePr>
        <p:xfrm>
          <a:off x="5503134" y="2090676"/>
          <a:ext cx="2109297" cy="372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18 Flecha curvada hacia la derecha"/>
          <p:cNvSpPr/>
          <p:nvPr/>
        </p:nvSpPr>
        <p:spPr>
          <a:xfrm flipH="1">
            <a:off x="7736365" y="2320331"/>
            <a:ext cx="920525" cy="331997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2" name="21 Flecha curvada hacia la derecha"/>
          <p:cNvSpPr/>
          <p:nvPr/>
        </p:nvSpPr>
        <p:spPr>
          <a:xfrm rot="10800000" flipH="1">
            <a:off x="2087725" y="2212173"/>
            <a:ext cx="1116585" cy="331997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1139502" y="3742010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Evaluación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 rot="5400000">
            <a:off x="8060801" y="3868617"/>
            <a:ext cx="156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Formulación</a:t>
            </a:r>
            <a:endParaRPr lang="es-EC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135540" y="2728604"/>
            <a:ext cx="1135811" cy="6748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 smtClean="0">
                <a:solidFill>
                  <a:schemeClr val="tx1"/>
                </a:solidFill>
              </a:rPr>
              <a:t>Estrategias Nacionales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35540" y="3483469"/>
            <a:ext cx="1135811" cy="15475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 smtClean="0">
                <a:solidFill>
                  <a:schemeClr val="tx1"/>
                </a:solidFill>
              </a:rPr>
              <a:t>Agenda de Coordinación Intersectorial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35540" y="5116044"/>
            <a:ext cx="1135811" cy="6508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 smtClean="0">
                <a:solidFill>
                  <a:schemeClr val="tx1"/>
                </a:solidFill>
              </a:rPr>
              <a:t>Planificación Institucional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35540" y="2155901"/>
            <a:ext cx="1135811" cy="5024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b="1" dirty="0" smtClean="0">
                <a:solidFill>
                  <a:schemeClr val="tx1"/>
                </a:solidFill>
              </a:rPr>
              <a:t>PND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2238046" y="542130"/>
            <a:ext cx="5045934" cy="1064962"/>
          </a:xfrm>
        </p:spPr>
        <p:txBody>
          <a:bodyPr/>
          <a:lstStyle/>
          <a:p>
            <a:pPr algn="ctr"/>
            <a:r>
              <a:rPr lang="es-EC" dirty="0" smtClean="0"/>
              <a:t>Fases de Evaluación y Formulación en el ciclo de planificación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19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1460</Words>
  <Application>Microsoft Office PowerPoint</Application>
  <PresentationFormat>Presentación en pantalla (4:3)</PresentationFormat>
  <Paragraphs>337</Paragraphs>
  <Slides>29</Slides>
  <Notes>1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Vinculación Planificación y Presupuesto</vt:lpstr>
      <vt:lpstr>Contenido</vt:lpstr>
      <vt:lpstr>Presentación de PowerPoint</vt:lpstr>
      <vt:lpstr>Presentación de PowerPoint</vt:lpstr>
      <vt:lpstr>Presentación de PowerPoint</vt:lpstr>
      <vt:lpstr>Instrumentos de planificación  </vt:lpstr>
      <vt:lpstr>Articulación de los instrumentos de planificación  </vt:lpstr>
      <vt:lpstr>Ciclo de la política</vt:lpstr>
      <vt:lpstr>Fases de Evaluación y Formulación en el ciclo de planificación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Proforma</vt:lpstr>
      <vt:lpstr>EJECUCIÓN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SENPLADES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Alejo Aguirre</dc:creator>
  <cp:lastModifiedBy>aaa</cp:lastModifiedBy>
  <cp:revision>290</cp:revision>
  <dcterms:created xsi:type="dcterms:W3CDTF">2012-08-28T17:47:25Z</dcterms:created>
  <dcterms:modified xsi:type="dcterms:W3CDTF">2013-08-31T19:44:15Z</dcterms:modified>
</cp:coreProperties>
</file>